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3.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55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88EFD-81F2-4476-BFA4-B9E5F13910D2}" type="datetimeFigureOut">
              <a:rPr lang="zh-CN" altLang="en-US" smtClean="0"/>
              <a:t>2023-04-26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95B4DE-86CD-44DA-ADDA-7A7A1B1058C1}" type="slidenum">
              <a:rPr lang="zh-CN" altLang="en-US" smtClean="0"/>
              <a:t>‹#›</a:t>
            </a:fld>
            <a:endParaRPr lang="zh-CN" altLang="en-US"/>
          </a:p>
        </p:txBody>
      </p:sp>
    </p:spTree>
    <p:extLst>
      <p:ext uri="{BB962C8B-B14F-4D97-AF65-F5344CB8AC3E}">
        <p14:creationId xmlns:p14="http://schemas.microsoft.com/office/powerpoint/2010/main" val="4000861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D29DB781-9204-45C7-8839-1BE02F8F95E7}" type="slidenum">
              <a:rPr lang="zh-CN" altLang="en-US" b="0">
                <a:latin typeface="Arial" charset="0"/>
                <a:ea typeface="宋体" charset="-122"/>
              </a:rPr>
              <a:pPr eaLnBrk="1" hangingPunct="1"/>
              <a:t>2</a:t>
            </a:fld>
            <a:endParaRPr lang="en-US" altLang="zh-CN" b="0">
              <a:latin typeface="Arial" charset="0"/>
              <a:ea typeface="宋体" charset="-122"/>
            </a:endParaRPr>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625542F8-C31D-48C2-A8A4-C614FE4569AE}" type="slidenum">
              <a:rPr lang="zh-CN" altLang="en-US" b="0">
                <a:latin typeface="Arial" charset="0"/>
                <a:ea typeface="宋体" charset="-122"/>
              </a:rPr>
              <a:pPr eaLnBrk="1" hangingPunct="1"/>
              <a:t>11</a:t>
            </a:fld>
            <a:endParaRPr lang="en-US" altLang="zh-CN" b="0">
              <a:latin typeface="Arial" charset="0"/>
              <a:ea typeface="宋体" charset="-122"/>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3E3C7A91-47E4-45A8-A382-A22343E0B0FE}" type="slidenum">
              <a:rPr lang="zh-CN" altLang="en-US" b="0">
                <a:latin typeface="Arial" charset="0"/>
                <a:ea typeface="宋体" charset="-122"/>
              </a:rPr>
              <a:pPr eaLnBrk="1" hangingPunct="1"/>
              <a:t>12</a:t>
            </a:fld>
            <a:endParaRPr lang="en-US" altLang="zh-CN" b="0">
              <a:latin typeface="Arial" charset="0"/>
              <a:ea typeface="宋体" charset="-122"/>
            </a:endParaRP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BA6A6D0C-9688-401D-95BE-35F231861B69}" type="slidenum">
              <a:rPr lang="zh-CN" altLang="en-US" b="0">
                <a:latin typeface="Arial" charset="0"/>
                <a:ea typeface="宋体" charset="-122"/>
              </a:rPr>
              <a:pPr eaLnBrk="1" hangingPunct="1"/>
              <a:t>13</a:t>
            </a:fld>
            <a:endParaRPr lang="en-US" altLang="zh-CN" b="0">
              <a:latin typeface="Arial" charset="0"/>
              <a:ea typeface="宋体" charset="-122"/>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0C127843-D18A-48CD-A67A-BE7856945685}" type="slidenum">
              <a:rPr lang="zh-CN" altLang="en-US" b="0">
                <a:latin typeface="Arial" charset="0"/>
                <a:ea typeface="宋体" charset="-122"/>
              </a:rPr>
              <a:pPr eaLnBrk="1" hangingPunct="1"/>
              <a:t>14</a:t>
            </a:fld>
            <a:endParaRPr lang="en-US" altLang="zh-CN" b="0">
              <a:latin typeface="Arial" charset="0"/>
              <a:ea typeface="宋体" charset="-122"/>
            </a:endParaRPr>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EC8B37BA-53C2-49BD-8CED-6C92C1710EDF}" type="slidenum">
              <a:rPr lang="zh-CN" altLang="en-US" b="0">
                <a:latin typeface="Arial" charset="0"/>
                <a:ea typeface="宋体" charset="-122"/>
              </a:rPr>
              <a:pPr eaLnBrk="1" hangingPunct="1"/>
              <a:t>15</a:t>
            </a:fld>
            <a:endParaRPr lang="en-US" altLang="zh-CN" b="0">
              <a:latin typeface="Arial" charset="0"/>
              <a:ea typeface="宋体" charset="-122"/>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9DE2BA04-2AE5-4B8B-BA2B-ACF55242D8BC}" type="slidenum">
              <a:rPr lang="zh-CN" altLang="en-US" b="0">
                <a:latin typeface="Arial" charset="0"/>
                <a:ea typeface="宋体" charset="-122"/>
              </a:rPr>
              <a:pPr eaLnBrk="1" hangingPunct="1"/>
              <a:t>16</a:t>
            </a:fld>
            <a:endParaRPr lang="en-US" altLang="zh-CN" b="0">
              <a:latin typeface="Arial" charset="0"/>
              <a:ea typeface="宋体" charset="-122"/>
            </a:endParaRPr>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35594DBF-C5EA-4B0F-8627-7CC472D0CF05}" type="slidenum">
              <a:rPr lang="zh-CN" altLang="en-US" b="0">
                <a:latin typeface="Arial" charset="0"/>
                <a:ea typeface="宋体" charset="-122"/>
              </a:rPr>
              <a:pPr eaLnBrk="1" hangingPunct="1"/>
              <a:t>17</a:t>
            </a:fld>
            <a:endParaRPr lang="en-US" altLang="zh-CN" b="0">
              <a:latin typeface="Arial" charset="0"/>
              <a:ea typeface="宋体" charset="-122"/>
            </a:endParaRP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00CB49BC-9124-4B28-A6C4-B9BBC1F85436}" type="slidenum">
              <a:rPr lang="zh-CN" altLang="en-US" b="0">
                <a:latin typeface="Arial" charset="0"/>
                <a:ea typeface="宋体" charset="-122"/>
              </a:rPr>
              <a:pPr eaLnBrk="1" hangingPunct="1"/>
              <a:t>18</a:t>
            </a:fld>
            <a:endParaRPr lang="en-US" altLang="zh-CN" b="0">
              <a:latin typeface="Arial" charset="0"/>
              <a:ea typeface="宋体" charset="-122"/>
            </a:endParaRPr>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8319E6C7-C0D7-4AEB-92DA-75EAB980CD81}" type="slidenum">
              <a:rPr lang="zh-CN" altLang="en-US" b="0">
                <a:latin typeface="Arial" charset="0"/>
                <a:ea typeface="宋体" charset="-122"/>
              </a:rPr>
              <a:pPr eaLnBrk="1" hangingPunct="1"/>
              <a:t>19</a:t>
            </a:fld>
            <a:endParaRPr lang="en-US" altLang="zh-CN" b="0">
              <a:latin typeface="Arial" charset="0"/>
              <a:ea typeface="宋体" charset="-122"/>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3365FAA5-7A1F-4126-ADE6-4E7F1C88B953}" type="slidenum">
              <a:rPr lang="zh-CN" altLang="en-US" b="0">
                <a:latin typeface="Arial" charset="0"/>
                <a:ea typeface="宋体" charset="-122"/>
              </a:rPr>
              <a:pPr eaLnBrk="1" hangingPunct="1"/>
              <a:t>20</a:t>
            </a:fld>
            <a:endParaRPr lang="en-US" altLang="zh-CN" b="0">
              <a:latin typeface="Arial" charset="0"/>
              <a:ea typeface="宋体" charset="-122"/>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BB9B1F4B-6790-4896-BF72-857DBF9CA19C}" type="slidenum">
              <a:rPr lang="zh-CN" altLang="en-US" b="0">
                <a:latin typeface="Arial" charset="0"/>
                <a:ea typeface="宋体" charset="-122"/>
              </a:rPr>
              <a:pPr eaLnBrk="1" hangingPunct="1"/>
              <a:t>3</a:t>
            </a:fld>
            <a:endParaRPr lang="en-US" altLang="zh-CN" b="0">
              <a:latin typeface="Arial" charset="0"/>
              <a:ea typeface="宋体" charset="-122"/>
            </a:endParaRPr>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7C2F70B4-8DCE-4ABF-B4AA-93E19BEE092E}" type="slidenum">
              <a:rPr lang="zh-CN" altLang="en-US" b="0">
                <a:latin typeface="Arial" charset="0"/>
                <a:ea typeface="宋体" charset="-122"/>
              </a:rPr>
              <a:pPr eaLnBrk="1" hangingPunct="1"/>
              <a:t>21</a:t>
            </a:fld>
            <a:endParaRPr lang="en-US" altLang="zh-CN" b="0">
              <a:latin typeface="Arial" charset="0"/>
              <a:ea typeface="宋体" charset="-122"/>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AF54F6ED-F79E-4930-965C-7A7F9F55C36C}" type="slidenum">
              <a:rPr lang="zh-CN" altLang="en-US" b="0">
                <a:latin typeface="Arial" charset="0"/>
                <a:ea typeface="宋体" charset="-122"/>
              </a:rPr>
              <a:pPr eaLnBrk="1" hangingPunct="1"/>
              <a:t>22</a:t>
            </a:fld>
            <a:endParaRPr lang="en-US" altLang="zh-CN" b="0">
              <a:latin typeface="Arial" charset="0"/>
              <a:ea typeface="宋体" charset="-122"/>
            </a:endParaRP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C4678F95-0702-42E1-8887-FF9B7391CCE9}" type="slidenum">
              <a:rPr lang="zh-CN" altLang="en-US" b="0">
                <a:latin typeface="Arial" charset="0"/>
                <a:ea typeface="宋体" charset="-122"/>
              </a:rPr>
              <a:pPr eaLnBrk="1" hangingPunct="1"/>
              <a:t>23</a:t>
            </a:fld>
            <a:endParaRPr lang="en-US" altLang="zh-CN" b="0">
              <a:latin typeface="Arial" charset="0"/>
              <a:ea typeface="宋体" charset="-122"/>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485ACD39-7C85-4FA5-A7C8-FBBFD61EF7C8}" type="slidenum">
              <a:rPr lang="zh-CN" altLang="en-US" b="0">
                <a:latin typeface="Arial" charset="0"/>
                <a:ea typeface="宋体" charset="-122"/>
              </a:rPr>
              <a:pPr eaLnBrk="1" hangingPunct="1"/>
              <a:t>24</a:t>
            </a:fld>
            <a:endParaRPr lang="en-US" altLang="zh-CN" b="0">
              <a:latin typeface="Arial" charset="0"/>
              <a:ea typeface="宋体" charset="-122"/>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25CA9D64-11BF-4D13-917F-FBB9D99B9635}" type="slidenum">
              <a:rPr lang="zh-CN" altLang="en-US" b="0">
                <a:latin typeface="Arial" charset="0"/>
                <a:ea typeface="宋体" charset="-122"/>
              </a:rPr>
              <a:pPr eaLnBrk="1" hangingPunct="1"/>
              <a:t>25</a:t>
            </a:fld>
            <a:endParaRPr lang="en-US" altLang="zh-CN" b="0">
              <a:latin typeface="Arial" charset="0"/>
              <a:ea typeface="宋体" charset="-122"/>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FBFEC9F4-03BA-46E3-AEB9-E1BD34172504}" type="slidenum">
              <a:rPr lang="zh-CN" altLang="en-US" b="0">
                <a:latin typeface="Arial" charset="0"/>
                <a:ea typeface="宋体" charset="-122"/>
              </a:rPr>
              <a:pPr eaLnBrk="1" hangingPunct="1"/>
              <a:t>26</a:t>
            </a:fld>
            <a:endParaRPr lang="en-US" altLang="zh-CN" b="0">
              <a:latin typeface="Arial" charset="0"/>
              <a:ea typeface="宋体" charset="-122"/>
            </a:endParaRP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3601420A-9DA7-4C1A-ADD0-D2B2D541E4B4}" type="slidenum">
              <a:rPr lang="zh-CN" altLang="en-US" b="0">
                <a:latin typeface="Arial" charset="0"/>
                <a:ea typeface="宋体" charset="-122"/>
              </a:rPr>
              <a:pPr eaLnBrk="1" hangingPunct="1"/>
              <a:t>4</a:t>
            </a:fld>
            <a:endParaRPr lang="en-US" altLang="zh-CN" b="0">
              <a:latin typeface="Arial" charset="0"/>
              <a:ea typeface="宋体" charset="-122"/>
            </a:endParaRP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C7B30B7E-D021-4733-B769-834450AF6D68}" type="slidenum">
              <a:rPr lang="zh-CN" altLang="en-US" b="0">
                <a:latin typeface="Arial" charset="0"/>
                <a:ea typeface="宋体" charset="-122"/>
              </a:rPr>
              <a:pPr eaLnBrk="1" hangingPunct="1"/>
              <a:t>5</a:t>
            </a:fld>
            <a:endParaRPr lang="en-US" altLang="zh-CN" b="0">
              <a:latin typeface="Arial" charset="0"/>
              <a:ea typeface="宋体" charset="-122"/>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A2A5CF1B-962C-4FE1-BF94-BDF2D4844EC6}" type="slidenum">
              <a:rPr lang="zh-CN" altLang="en-US" b="0">
                <a:latin typeface="Arial" charset="0"/>
                <a:ea typeface="宋体" charset="-122"/>
              </a:rPr>
              <a:pPr eaLnBrk="1" hangingPunct="1"/>
              <a:t>6</a:t>
            </a:fld>
            <a:endParaRPr lang="en-US" altLang="zh-CN" b="0">
              <a:latin typeface="Arial" charset="0"/>
              <a:ea typeface="宋体" charset="-122"/>
            </a:endParaRPr>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064A97C9-471C-4AAA-8436-FE07C2E50F25}" type="slidenum">
              <a:rPr lang="zh-CN" altLang="en-US" b="0">
                <a:latin typeface="Arial" charset="0"/>
                <a:ea typeface="宋体" charset="-122"/>
              </a:rPr>
              <a:pPr eaLnBrk="1" hangingPunct="1"/>
              <a:t>7</a:t>
            </a:fld>
            <a:endParaRPr lang="en-US" altLang="zh-CN" b="0">
              <a:latin typeface="Arial" charset="0"/>
              <a:ea typeface="宋体" charset="-122"/>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36E460B5-C50B-4E96-8C47-8F2789FF8D4F}" type="slidenum">
              <a:rPr lang="zh-CN" altLang="en-US" b="0">
                <a:latin typeface="Arial" charset="0"/>
                <a:ea typeface="宋体" charset="-122"/>
              </a:rPr>
              <a:pPr eaLnBrk="1" hangingPunct="1"/>
              <a:t>8</a:t>
            </a:fld>
            <a:endParaRPr lang="en-US" altLang="zh-CN" b="0">
              <a:latin typeface="Arial" charset="0"/>
              <a:ea typeface="宋体" charset="-122"/>
            </a:endParaRPr>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B7980B2B-864A-4B87-922F-49120E0E33A0}" type="slidenum">
              <a:rPr lang="zh-CN" altLang="en-US" b="0">
                <a:latin typeface="Arial" charset="0"/>
                <a:ea typeface="宋体" charset="-122"/>
              </a:rPr>
              <a:pPr eaLnBrk="1" hangingPunct="1"/>
              <a:t>9</a:t>
            </a:fld>
            <a:endParaRPr lang="en-US" altLang="zh-CN" b="0">
              <a:latin typeface="Arial" charset="0"/>
              <a:ea typeface="宋体" charset="-122"/>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300B71FD-6948-43FD-B358-D986B540F4FA}" type="slidenum">
              <a:rPr lang="zh-CN" altLang="en-US" b="0">
                <a:latin typeface="Arial" charset="0"/>
                <a:ea typeface="宋体" charset="-122"/>
              </a:rPr>
              <a:pPr eaLnBrk="1" hangingPunct="1"/>
              <a:t>10</a:t>
            </a:fld>
            <a:endParaRPr lang="en-US" altLang="zh-CN" b="0">
              <a:latin typeface="Arial" charset="0"/>
              <a:ea typeface="宋体" charset="-122"/>
            </a:endParaRP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4.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2.png"/><Relationship Id="rId5" Type="http://schemas.openxmlformats.org/officeDocument/2006/relationships/tags" Target="../tags/tag12.xml"/><Relationship Id="rId10" Type="http://schemas.openxmlformats.org/officeDocument/2006/relationships/slideMaster" Target="../slideMasters/slideMaster2.xml"/><Relationship Id="rId4" Type="http://schemas.openxmlformats.org/officeDocument/2006/relationships/tags" Target="../tags/tag11.xml"/><Relationship Id="rId9" Type="http://schemas.openxmlformats.org/officeDocument/2006/relationships/tags" Target="../tags/tag16.xml"/></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4.png"/><Relationship Id="rId5" Type="http://schemas.openxmlformats.org/officeDocument/2006/relationships/tags" Target="../tags/tag21.xml"/><Relationship Id="rId10" Type="http://schemas.openxmlformats.org/officeDocument/2006/relationships/image" Target="../media/image3.png"/><Relationship Id="rId4" Type="http://schemas.openxmlformats.org/officeDocument/2006/relationships/tags" Target="../tags/tag20.xml"/><Relationship Id="rId9"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6.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2.png"/><Relationship Id="rId5" Type="http://schemas.openxmlformats.org/officeDocument/2006/relationships/tags" Target="../tags/tag28.xml"/><Relationship Id="rId10" Type="http://schemas.openxmlformats.org/officeDocument/2006/relationships/slideMaster" Target="../slideMasters/slideMaster2.xml"/><Relationship Id="rId4" Type="http://schemas.openxmlformats.org/officeDocument/2006/relationships/tags" Target="../tags/tag27.xml"/><Relationship Id="rId9" Type="http://schemas.openxmlformats.org/officeDocument/2006/relationships/tags" Target="../tags/tag32.xml"/></Relationships>
</file>

<file path=ppt/slideLayouts/_rels/slideLayout2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4.png"/><Relationship Id="rId5" Type="http://schemas.openxmlformats.org/officeDocument/2006/relationships/tags" Target="../tags/tag37.xml"/><Relationship Id="rId10" Type="http://schemas.openxmlformats.org/officeDocument/2006/relationships/image" Target="../media/image3.png"/><Relationship Id="rId4" Type="http://schemas.openxmlformats.org/officeDocument/2006/relationships/tags" Target="../tags/tag36.xml"/><Relationship Id="rId9"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4.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3.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2.png"/><Relationship Id="rId5" Type="http://schemas.openxmlformats.org/officeDocument/2006/relationships/tags" Target="../tags/tag44.xml"/><Relationship Id="rId10" Type="http://schemas.openxmlformats.org/officeDocument/2006/relationships/slideMaster" Target="../slideMasters/slideMaster2.xml"/><Relationship Id="rId4" Type="http://schemas.openxmlformats.org/officeDocument/2006/relationships/tags" Target="../tags/tag43.xml"/><Relationship Id="rId9" Type="http://schemas.openxmlformats.org/officeDocument/2006/relationships/tags" Target="../tags/tag48.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image" Target="../media/image4.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image" Target="../media/image2.png"/><Relationship Id="rId5" Type="http://schemas.openxmlformats.org/officeDocument/2006/relationships/tags" Target="../tags/tag53.xml"/><Relationship Id="rId10" Type="http://schemas.openxmlformats.org/officeDocument/2006/relationships/slideMaster" Target="../slideMasters/slideMaster2.xml"/><Relationship Id="rId4" Type="http://schemas.openxmlformats.org/officeDocument/2006/relationships/tags" Target="../tags/tag52.xml"/><Relationship Id="rId9" Type="http://schemas.openxmlformats.org/officeDocument/2006/relationships/tags" Target="../tags/tag5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4.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image" Target="../media/image2.png"/><Relationship Id="rId5" Type="http://schemas.openxmlformats.org/officeDocument/2006/relationships/tags" Target="../tags/tag62.xml"/><Relationship Id="rId10" Type="http://schemas.openxmlformats.org/officeDocument/2006/relationships/slideMaster" Target="../slideMasters/slideMaster2.xml"/><Relationship Id="rId4" Type="http://schemas.openxmlformats.org/officeDocument/2006/relationships/tags" Target="../tags/tag61.xml"/><Relationship Id="rId9" Type="http://schemas.openxmlformats.org/officeDocument/2006/relationships/tags" Target="../tags/tag66.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3.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2.png"/><Relationship Id="rId5" Type="http://schemas.openxmlformats.org/officeDocument/2006/relationships/tags" Target="../tags/tag71.xml"/><Relationship Id="rId10" Type="http://schemas.openxmlformats.org/officeDocument/2006/relationships/slideMaster" Target="../slideMasters/slideMaster2.xml"/><Relationship Id="rId4" Type="http://schemas.openxmlformats.org/officeDocument/2006/relationships/tags" Target="../tags/tag70.xml"/><Relationship Id="rId9" Type="http://schemas.openxmlformats.org/officeDocument/2006/relationships/tags" Target="../tags/tag75.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image" Target="../media/image2.png"/><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image" Target="../media/image4.png"/><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3.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2.png"/><Relationship Id="rId5" Type="http://schemas.openxmlformats.org/officeDocument/2006/relationships/tags" Target="../tags/tag91.xml"/><Relationship Id="rId10" Type="http://schemas.openxmlformats.org/officeDocument/2006/relationships/slideMaster" Target="../slideMasters/slideMaster2.xml"/><Relationship Id="rId4" Type="http://schemas.openxmlformats.org/officeDocument/2006/relationships/tags" Target="../tags/tag90.xml"/><Relationship Id="rId9" Type="http://schemas.openxmlformats.org/officeDocument/2006/relationships/tags" Target="../tags/tag9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dirty="0">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3096807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extLst>
      <p:ext uri="{BB962C8B-B14F-4D97-AF65-F5344CB8AC3E}">
        <p14:creationId xmlns:p14="http://schemas.microsoft.com/office/powerpoint/2010/main" val="218934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9"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1"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90" y="4074176"/>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dirty="0">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2227515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6" name="Footer Placeholder 5"/>
          <p:cNvSpPr>
            <a:spLocks noGrp="1"/>
          </p:cNvSpPr>
          <p:nvPr>
            <p:ph type="ftr" sz="quarter" idx="11"/>
          </p:nvPr>
        </p:nvSpPr>
        <p:spPr/>
        <p:txBody>
          <a:bodyPr/>
          <a:lstStyle/>
          <a:p>
            <a:endParaRPr lang="zh-CN" altLang="en-US">
              <a:solidFill>
                <a:srgbClr val="073E87"/>
              </a:solidFill>
            </a:endParaRPr>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2920199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7333" y="3429002"/>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3429002"/>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8" name="Footer Placeholder 7"/>
          <p:cNvSpPr>
            <a:spLocks noGrp="1"/>
          </p:cNvSpPr>
          <p:nvPr>
            <p:ph type="ftr" sz="quarter" idx="11"/>
          </p:nvPr>
        </p:nvSpPr>
        <p:spPr/>
        <p:txBody>
          <a:bodyPr/>
          <a:lstStyle/>
          <a:p>
            <a:endParaRPr lang="zh-CN" altLang="en-US">
              <a:solidFill>
                <a:srgbClr val="073E87"/>
              </a:solidFill>
            </a:endParaRPr>
          </a:p>
        </p:txBody>
      </p:sp>
      <p:sp>
        <p:nvSpPr>
          <p:cNvPr id="9" name="Slide Number Placeholder 8"/>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169177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Footer Placeholder 3"/>
          <p:cNvSpPr>
            <a:spLocks noGrp="1"/>
          </p:cNvSpPr>
          <p:nvPr>
            <p:ph type="ftr" sz="quarter" idx="11"/>
          </p:nvPr>
        </p:nvSpPr>
        <p:spPr/>
        <p:txBody>
          <a:bodyPr/>
          <a:lstStyle/>
          <a:p>
            <a:endParaRPr lang="zh-CN" altLang="en-US">
              <a:solidFill>
                <a:srgbClr val="073E87"/>
              </a:solidFill>
            </a:endParaRPr>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3240217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3" name="Footer Placeholder 2"/>
          <p:cNvSpPr>
            <a:spLocks noGrp="1"/>
          </p:cNvSpPr>
          <p:nvPr>
            <p:ph type="ftr" sz="quarter" idx="11"/>
          </p:nvPr>
        </p:nvSpPr>
        <p:spPr/>
        <p:txBody>
          <a:bodyPr/>
          <a:lstStyle/>
          <a:p>
            <a:endParaRPr lang="zh-CN" altLang="en-US">
              <a:solidFill>
                <a:srgbClr val="073E87"/>
              </a:solidFill>
            </a:endParaRPr>
          </a:p>
        </p:txBody>
      </p:sp>
      <p:sp>
        <p:nvSpPr>
          <p:cNvPr id="4" name="Slide Number Placeholder 3"/>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3907483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6" name="Footer Placeholder 5"/>
          <p:cNvSpPr>
            <a:spLocks noGrp="1"/>
          </p:cNvSpPr>
          <p:nvPr>
            <p:ph type="ftr" sz="quarter" idx="11"/>
          </p:nvPr>
        </p:nvSpPr>
        <p:spPr/>
        <p:txBody>
          <a:bodyPr/>
          <a:lstStyle/>
          <a:p>
            <a:endParaRPr lang="zh-CN" altLang="en-US" dirty="0">
              <a:solidFill>
                <a:srgbClr val="073E87"/>
              </a:solidFill>
            </a:endParaRPr>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4" name="Text Placeholder 3"/>
          <p:cNvSpPr>
            <a:spLocks noGrp="1"/>
          </p:cNvSpPr>
          <p:nvPr>
            <p:ph type="body" sz="half" idx="2"/>
          </p:nvPr>
        </p:nvSpPr>
        <p:spPr>
          <a:xfrm>
            <a:off x="914400" y="3581402"/>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2683375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4"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EFD9D74-47D9-4702-A33C-335B63B48DBF}" type="datetimeFigureOut">
              <a:rPr lang="zh-CN" altLang="en-US" smtClean="0">
                <a:solidFill>
                  <a:srgbClr val="073E87"/>
                </a:solidFill>
              </a:rPr>
              <a:pPr/>
              <a:t>2023-04-26</a:t>
            </a:fld>
            <a:endParaRPr lang="zh-CN" altLang="en-US" dirty="0">
              <a:solidFill>
                <a:srgbClr val="073E87"/>
              </a:solidFill>
            </a:endParaRPr>
          </a:p>
        </p:txBody>
      </p:sp>
      <p:sp>
        <p:nvSpPr>
          <p:cNvPr id="6" name="Footer Placeholder 5"/>
          <p:cNvSpPr>
            <a:spLocks noGrp="1"/>
          </p:cNvSpPr>
          <p:nvPr>
            <p:ph type="ftr" sz="quarter" idx="11"/>
          </p:nvPr>
        </p:nvSpPr>
        <p:spPr/>
        <p:txBody>
          <a:bodyPr/>
          <a:lstStyle/>
          <a:p>
            <a:endParaRPr lang="zh-CN" altLang="en-US" dirty="0">
              <a:solidFill>
                <a:srgbClr val="073E87"/>
              </a:solidFill>
            </a:endParaRPr>
          </a:p>
        </p:txBody>
      </p:sp>
      <p:sp>
        <p:nvSpPr>
          <p:cNvPr id="7" name="Slide Number Placeholder 6"/>
          <p:cNvSpPr>
            <a:spLocks noGrp="1"/>
          </p:cNvSpPr>
          <p:nvPr>
            <p:ph type="sldNum" sz="quarter" idx="12"/>
          </p:nvPr>
        </p:nvSpPr>
        <p:spPr/>
        <p:txBody>
          <a:bodyPr/>
          <a:lstStyle/>
          <a:p>
            <a:fld id="{FABC47A4-756D-490B-A52F-7D9E2C9FC05F}" type="slidenum">
              <a:rPr lang="zh-CN" altLang="en-US" smtClean="0">
                <a:solidFill>
                  <a:srgbClr val="073E87"/>
                </a:solidFill>
              </a:rPr>
              <a:pPr/>
              <a:t>‹#›</a:t>
            </a:fld>
            <a:endParaRPr lang="zh-CN" alt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extLst>
      <p:ext uri="{BB962C8B-B14F-4D97-AF65-F5344CB8AC3E}">
        <p14:creationId xmlns:p14="http://schemas.microsoft.com/office/powerpoint/2010/main" val="1086801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dirty="0">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469631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dirty="0">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2"/>
            <a:ext cx="20574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558787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prstClr val="white">
                    <a:tint val="75000"/>
                  </a:prstClr>
                </a:solidFill>
              </a:rPr>
              <a:pPr/>
              <a:t>2023-04-26</a:t>
            </a:fld>
            <a:endParaRPr lang="zh-CN" altLang="en-US">
              <a:solidFill>
                <a:prstClr val="white">
                  <a:tint val="75000"/>
                </a:prstClr>
              </a:solidFill>
            </a:endParaRPr>
          </a:p>
        </p:txBody>
      </p:sp>
      <p:sp>
        <p:nvSpPr>
          <p:cNvPr id="17" name="页脚占位符 16"/>
          <p:cNvSpPr>
            <a:spLocks noGrp="1"/>
          </p:cNvSpPr>
          <p:nvPr>
            <p:ph type="ftr" sz="quarter" idx="11"/>
            <p:custDataLst>
              <p:tags r:id="rId2"/>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dirty="0">
              <a:solidFill>
                <a:prstClr val="white">
                  <a:tint val="75000"/>
                </a:prstClr>
              </a:solidFill>
            </a:endParaRPr>
          </a:p>
        </p:txBody>
      </p:sp>
      <p:sp>
        <p:nvSpPr>
          <p:cNvPr id="18" name="灯片编号占位符 17"/>
          <p:cNvSpPr>
            <a:spLocks noGrp="1"/>
          </p:cNvSpPr>
          <p:nvPr>
            <p:ph type="sldNum" sz="quarter" idx="12"/>
            <p:custDataLst>
              <p:tags r:id="rId3"/>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49AE70B2-8BF9-45C0-BB95-33D1B9D3A854}" type="slidenum">
              <a:rPr lang="zh-CN" altLang="en-US" smtClean="0">
                <a:solidFill>
                  <a:prstClr val="white">
                    <a:tint val="75000"/>
                  </a:prstClr>
                </a:solidFill>
              </a:rPr>
              <a:pPr/>
              <a:t>‹#›</a:t>
            </a:fld>
            <a:endParaRPr lang="zh-CN" altLang="en-US" dirty="0">
              <a:solidFill>
                <a:prstClr val="white">
                  <a:tint val="75000"/>
                </a:prstClr>
              </a:solidFill>
            </a:endParaRPr>
          </a:p>
        </p:txBody>
      </p:sp>
      <p:sp>
        <p:nvSpPr>
          <p:cNvPr id="5" name="标题 1"/>
          <p:cNvSpPr>
            <a:spLocks noGrp="1"/>
          </p:cNvSpPr>
          <p:nvPr>
            <p:ph type="ctrTitle" idx="2" hasCustomPrompt="1"/>
            <p:custDataLst>
              <p:tags r:id="rId4"/>
            </p:custDataLst>
          </p:nvPr>
        </p:nvSpPr>
        <p:spPr>
          <a:xfrm>
            <a:off x="568405" y="2475852"/>
            <a:ext cx="5504498" cy="1083310"/>
          </a:xfrm>
        </p:spPr>
        <p:txBody>
          <a:bodyPr vert="horz" wrap="square" lIns="101600" tIns="38100" rIns="76200" bIns="38100" rtlCol="0" anchor="ctr" anchorCtr="0">
            <a:normAutofit/>
          </a:bodyPr>
          <a:lstStyle>
            <a:lvl1pPr marL="0" marR="0" algn="ctr" defTabSz="914400" rtl="0" eaLnBrk="1" fontAlgn="auto" latinLnBrk="0" hangingPunct="1">
              <a:lnSpc>
                <a:spcPct val="88000"/>
              </a:lnSpc>
              <a:spcBef>
                <a:spcPct val="0"/>
              </a:spcBef>
              <a:buClrTx/>
              <a:buSzTx/>
              <a:buFontTx/>
              <a:buNone/>
              <a:defRPr kumimoji="0" lang="zh-CN" altLang="en-US" sz="5800" b="1" i="0" u="none" strike="noStrike" kern="1200" cap="none" spc="1000" normalizeH="0" baseline="0" noProof="1" dirty="0">
                <a:solidFill>
                  <a:schemeClr val="lt1"/>
                </a:solidFill>
                <a:uFillTx/>
                <a:latin typeface="Arial" panose="020B0604020202020204" pitchFamily="34" charset="0"/>
                <a:ea typeface="汉仪锐智简" charset="0"/>
                <a:cs typeface="+mn-cs"/>
              </a:defRPr>
            </a:lvl1pPr>
          </a:lstStyle>
          <a:p>
            <a:pPr lvl="0"/>
            <a:r>
              <a:rPr>
                <a:sym typeface="+mn-ea"/>
              </a:rPr>
              <a:t>编辑标题</a:t>
            </a:r>
          </a:p>
        </p:txBody>
      </p:sp>
      <p:sp>
        <p:nvSpPr>
          <p:cNvPr id="6" name="副标题 3"/>
          <p:cNvSpPr>
            <a:spLocks noGrp="1"/>
          </p:cNvSpPr>
          <p:nvPr>
            <p:ph type="subTitle" idx="3" hasCustomPrompt="1"/>
            <p:custDataLst>
              <p:tags r:id="rId5"/>
            </p:custDataLst>
          </p:nvPr>
        </p:nvSpPr>
        <p:spPr>
          <a:xfrm>
            <a:off x="568405" y="3780142"/>
            <a:ext cx="5510689" cy="648970"/>
          </a:xfrm>
        </p:spPr>
        <p:txBody>
          <a:bodyPr vert="horz" wrap="square" lIns="101600" tIns="0" rIns="82550" bIns="0" rtlCol="0" anchor="ctr" anchorCtr="0">
            <a:normAutofit/>
          </a:bodyPr>
          <a:lstStyle>
            <a:lvl1pPr marL="0" marR="0" indent="-228600" algn="ctr" defTabSz="914400" rtl="0" eaLnBrk="1" fontAlgn="auto" latinLnBrk="0" hangingPunct="1">
              <a:lnSpc>
                <a:spcPct val="88000"/>
              </a:lnSpc>
              <a:spcBef>
                <a:spcPts val="0"/>
              </a:spcBef>
              <a:spcAft>
                <a:spcPts val="1000"/>
              </a:spcAft>
              <a:buClrTx/>
              <a:buSzTx/>
              <a:buFontTx/>
              <a:buNone/>
              <a:defRPr kumimoji="0" lang="zh-CN" altLang="en-US" sz="3400" b="1" i="0" u="none" strike="noStrike" kern="1200" cap="none" spc="1600" normalizeH="0" baseline="0" noProof="1" dirty="0">
                <a:solidFill>
                  <a:schemeClr val="lt1"/>
                </a:solidFill>
                <a:uFillTx/>
                <a:latin typeface="Arial" panose="020B0604020202020204" pitchFamily="34" charset="0"/>
                <a:ea typeface="汉仪粗简黑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p>
        </p:txBody>
      </p:sp>
      <p:sp>
        <p:nvSpPr>
          <p:cNvPr id="7" name="文本占位符 4"/>
          <p:cNvSpPr>
            <a:spLocks noGrp="1"/>
          </p:cNvSpPr>
          <p:nvPr>
            <p:ph type="body" idx="4" hasCustomPrompt="1"/>
            <p:custDataLst>
              <p:tags r:id="rId6"/>
            </p:custDataLst>
          </p:nvPr>
        </p:nvSpPr>
        <p:spPr>
          <a:xfrm>
            <a:off x="1856662" y="5114278"/>
            <a:ext cx="2934176" cy="852805"/>
          </a:xfrm>
          <a:noFill/>
        </p:spPr>
        <p:txBody>
          <a:bodyPr vert="horz" wrap="square" lIns="101600" tIns="0" rIns="82550" bIns="0" rtlCol="0" anchor="t" anchorCtr="0">
            <a:normAutofit/>
          </a:bodyPr>
          <a:lstStyle>
            <a:lvl1pPr marL="0" marR="0" indent="-228600" algn="ctr" defTabSz="914400" rtl="0" eaLnBrk="1" fontAlgn="auto" latinLnBrk="0" hangingPunct="1">
              <a:lnSpc>
                <a:spcPct val="130000"/>
              </a:lnSpc>
              <a:spcBef>
                <a:spcPts val="0"/>
              </a:spcBef>
              <a:spcAft>
                <a:spcPts val="1000"/>
              </a:spcAft>
              <a:buClrTx/>
              <a:buSzTx/>
              <a:buFontTx/>
              <a:buNone/>
              <a:defRPr kumimoji="0" lang="zh-CN" altLang="en-US" sz="1600" b="0" i="0" u="none" strike="noStrike" kern="1200" cap="none" spc="300" normalizeH="0" baseline="0" noProof="1" dirty="0">
                <a:solidFill>
                  <a:schemeClr val="lt1"/>
                </a:solidFill>
                <a:uFillTx/>
                <a:latin typeface="Arial" panose="020B0604020202020204" pitchFamily="34" charset="0"/>
                <a:ea typeface="汉仪粗简黑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p>
        </p:txBody>
      </p:sp>
    </p:spTree>
    <p:extLst>
      <p:ext uri="{BB962C8B-B14F-4D97-AF65-F5344CB8AC3E}">
        <p14:creationId xmlns:p14="http://schemas.microsoft.com/office/powerpoint/2010/main" val="2520499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pic>
        <p:nvPicPr>
          <p:cNvPr id="9" name="图片 8" descr="VCG211346613023"/>
          <p:cNvPicPr>
            <a:picLocks noChangeAspect="1"/>
          </p:cNvPicPr>
          <p:nvPr>
            <p:custDataLst>
              <p:tags r:id="rId1"/>
            </p:custDataLst>
          </p:nvPr>
        </p:nvPicPr>
        <p:blipFill>
          <a:blip r:embed="rId11"/>
          <a:stretch>
            <a:fillRect/>
          </a:stretch>
        </p:blipFill>
        <p:spPr>
          <a:xfrm>
            <a:off x="0" y="1"/>
            <a:ext cx="9144000" cy="6857365"/>
          </a:xfrm>
          <a:prstGeom prst="rect">
            <a:avLst/>
          </a:prstGeom>
        </p:spPr>
      </p:pic>
      <p:pic>
        <p:nvPicPr>
          <p:cNvPr id="11" name="图片 10" descr="VCG211346613023-01"/>
          <p:cNvPicPr>
            <a:picLocks noChangeAspect="1"/>
          </p:cNvPicPr>
          <p:nvPr>
            <p:custDataLst>
              <p:tags r:id="rId2"/>
            </p:custDataLst>
          </p:nvPr>
        </p:nvPicPr>
        <p:blipFill>
          <a:blip r:embed="rId12"/>
          <a:srcRect l="3945" r="71337" b="59737"/>
          <a:stretch>
            <a:fillRect/>
          </a:stretch>
        </p:blipFill>
        <p:spPr>
          <a:xfrm>
            <a:off x="1905" y="1"/>
            <a:ext cx="1645045" cy="2009127"/>
          </a:xfrm>
          <a:prstGeom prst="rect">
            <a:avLst/>
          </a:prstGeom>
        </p:spPr>
      </p:pic>
      <p:pic>
        <p:nvPicPr>
          <p:cNvPr id="8" name="图片 7" descr="VCG211346613023-01"/>
          <p:cNvPicPr>
            <a:picLocks noChangeAspect="1"/>
          </p:cNvPicPr>
          <p:nvPr>
            <p:custDataLst>
              <p:tags r:id="rId3"/>
            </p:custDataLst>
          </p:nvPr>
        </p:nvPicPr>
        <p:blipFill>
          <a:blip r:embed="rId13"/>
          <a:srcRect l="168" t="52758" r="70408"/>
          <a:stretch>
            <a:fillRect/>
          </a:stretch>
        </p:blipFill>
        <p:spPr>
          <a:xfrm flipH="1">
            <a:off x="7488889" y="4862195"/>
            <a:ext cx="1657016" cy="1995792"/>
          </a:xfrm>
          <a:prstGeom prst="rect">
            <a:avLst/>
          </a:prstGeom>
        </p:spPr>
      </p:pic>
      <p:sp>
        <p:nvSpPr>
          <p:cNvPr id="2" name="标题 1"/>
          <p:cNvSpPr>
            <a:spLocks noGrp="1"/>
          </p:cNvSpPr>
          <p:nvPr>
            <p:ph type="title"/>
            <p:custDataLst>
              <p:tags r:id="rId4"/>
            </p:custDataLst>
          </p:nvPr>
        </p:nvSpPr>
        <p:spPr>
          <a:xfrm>
            <a:off x="502448" y="443234"/>
            <a:ext cx="8139178"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lt1"/>
                </a:solidFill>
                <a:uFillTx/>
                <a:latin typeface="Arial" panose="020B0604020202020204" pitchFamily="34" charset="0"/>
                <a:ea typeface="汉仪粗简黑简" panose="00020600040101010101"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5"/>
            </p:custDataLst>
          </p:nvPr>
        </p:nvSpPr>
        <p:spPr>
          <a:xfrm>
            <a:off x="502447" y="952509"/>
            <a:ext cx="396243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lt1"/>
                </a:solidFill>
                <a:uFillTx/>
                <a:latin typeface="Arial" panose="020B0604020202020204" pitchFamily="34" charset="0"/>
                <a:ea typeface="汉仪粗简黑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4679194" y="952509"/>
            <a:ext cx="396243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lt1"/>
                </a:solidFill>
                <a:uFillTx/>
                <a:latin typeface="Arial" panose="020B0604020202020204" pitchFamily="34" charset="0"/>
                <a:ea typeface="汉仪粗简黑简" panose="00020600040101010101"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7"/>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9EFD9D74-47D9-4702-A33C-335B63B48DBF}" type="datetimeFigureOut">
              <a:rPr lang="zh-CN" altLang="en-US" smtClean="0">
                <a:solidFill>
                  <a:prstClr val="white">
                    <a:tint val="75000"/>
                  </a:prstClr>
                </a:solidFill>
              </a:rPr>
              <a:pPr/>
              <a:t>2023-04-26</a:t>
            </a:fld>
            <a:endParaRPr lang="zh-CN" altLang="en-US" dirty="0">
              <a:solidFill>
                <a:prstClr val="white">
                  <a:tint val="75000"/>
                </a:prstClr>
              </a:solidFill>
            </a:endParaRPr>
          </a:p>
        </p:txBody>
      </p:sp>
      <p:sp>
        <p:nvSpPr>
          <p:cNvPr id="6" name="页脚占位符 5"/>
          <p:cNvSpPr>
            <a:spLocks noGrp="1"/>
          </p:cNvSpPr>
          <p:nvPr>
            <p:ph type="ftr" sz="quarter" idx="11"/>
            <p:custDataLst>
              <p:tags r:id="rId8"/>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dirty="0">
              <a:solidFill>
                <a:prstClr val="white">
                  <a:tint val="75000"/>
                </a:prstClr>
              </a:solidFill>
            </a:endParaRPr>
          </a:p>
        </p:txBody>
      </p:sp>
      <p:sp>
        <p:nvSpPr>
          <p:cNvPr id="7" name="灯片编号占位符 6"/>
          <p:cNvSpPr>
            <a:spLocks noGrp="1"/>
          </p:cNvSpPr>
          <p:nvPr>
            <p:ph type="sldNum" sz="quarter" idx="12"/>
            <p:custDataLst>
              <p:tags r:id="rId9"/>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FABC47A4-756D-490B-A52F-7D9E2C9FC05F}" type="slidenum">
              <a:rPr lang="zh-CN" altLang="en-US" smtClean="0">
                <a:solidFill>
                  <a:prstClr val="white">
                    <a:tint val="75000"/>
                  </a:prstClr>
                </a:solidFill>
              </a:rPr>
              <a:pPr/>
              <a:t>‹#›</a:t>
            </a:fld>
            <a:endParaRPr lang="zh-CN" altLang="en-US">
              <a:solidFill>
                <a:prstClr val="white">
                  <a:tint val="75000"/>
                </a:prstClr>
              </a:solidFill>
            </a:endParaRPr>
          </a:p>
        </p:txBody>
      </p:sp>
    </p:spTree>
    <p:extLst>
      <p:ext uri="{BB962C8B-B14F-4D97-AF65-F5344CB8AC3E}">
        <p14:creationId xmlns:p14="http://schemas.microsoft.com/office/powerpoint/2010/main" val="257752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2" name="图片 1" descr="VCG211346613023"/>
          <p:cNvPicPr>
            <a:picLocks noChangeAspect="1"/>
          </p:cNvPicPr>
          <p:nvPr>
            <p:custDataLst>
              <p:tags r:id="rId1"/>
            </p:custDataLst>
          </p:nvPr>
        </p:nvPicPr>
        <p:blipFill>
          <a:blip r:embed="rId9"/>
          <a:stretch>
            <a:fillRect/>
          </a:stretch>
        </p:blipFill>
        <p:spPr>
          <a:xfrm>
            <a:off x="0" y="1"/>
            <a:ext cx="9144000" cy="6857365"/>
          </a:xfrm>
          <a:prstGeom prst="rect">
            <a:avLst/>
          </a:prstGeom>
        </p:spPr>
      </p:pic>
      <p:pic>
        <p:nvPicPr>
          <p:cNvPr id="11" name="图片 10" descr="VCG211346613023-01"/>
          <p:cNvPicPr>
            <a:picLocks noChangeAspect="1"/>
          </p:cNvPicPr>
          <p:nvPr>
            <p:custDataLst>
              <p:tags r:id="rId2"/>
            </p:custDataLst>
          </p:nvPr>
        </p:nvPicPr>
        <p:blipFill>
          <a:blip r:embed="rId10"/>
          <a:srcRect l="3945" r="71337" b="59737"/>
          <a:stretch>
            <a:fillRect/>
          </a:stretch>
        </p:blipFill>
        <p:spPr>
          <a:xfrm>
            <a:off x="1905" y="1"/>
            <a:ext cx="1645045" cy="2009127"/>
          </a:xfrm>
          <a:prstGeom prst="rect">
            <a:avLst/>
          </a:prstGeom>
        </p:spPr>
      </p:pic>
      <p:pic>
        <p:nvPicPr>
          <p:cNvPr id="6" name="图片 5" descr="VCG211346613023-01"/>
          <p:cNvPicPr>
            <a:picLocks noChangeAspect="1"/>
          </p:cNvPicPr>
          <p:nvPr>
            <p:custDataLst>
              <p:tags r:id="rId3"/>
            </p:custDataLst>
          </p:nvPr>
        </p:nvPicPr>
        <p:blipFill>
          <a:blip r:embed="rId11"/>
          <a:srcRect l="168" t="52758" r="70408"/>
          <a:stretch>
            <a:fillRect/>
          </a:stretch>
        </p:blipFill>
        <p:spPr>
          <a:xfrm flipH="1">
            <a:off x="7488889" y="4862195"/>
            <a:ext cx="1657016" cy="1995792"/>
          </a:xfrm>
          <a:prstGeom prst="rect">
            <a:avLst/>
          </a:prstGeom>
        </p:spPr>
      </p:pic>
      <p:sp>
        <p:nvSpPr>
          <p:cNvPr id="3" name="日期占位符 2"/>
          <p:cNvSpPr>
            <a:spLocks noGrp="1"/>
          </p:cNvSpPr>
          <p:nvPr>
            <p:ph type="dt" sz="half" idx="10"/>
            <p:custDataLst>
              <p:tags r:id="rId4"/>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prstClr val="white">
                    <a:tint val="75000"/>
                  </a:prstClr>
                </a:solidFill>
              </a:rPr>
              <a:pPr/>
              <a:t>2023-04-26</a:t>
            </a:fld>
            <a:endParaRPr lang="zh-CN" altLang="en-US">
              <a:solidFill>
                <a:prstClr val="white">
                  <a:tint val="75000"/>
                </a:prstClr>
              </a:solidFill>
            </a:endParaRPr>
          </a:p>
        </p:txBody>
      </p:sp>
      <p:sp>
        <p:nvSpPr>
          <p:cNvPr id="4" name="页脚占位符 3"/>
          <p:cNvSpPr>
            <a:spLocks noGrp="1"/>
          </p:cNvSpPr>
          <p:nvPr>
            <p:ph type="ftr" sz="quarter" idx="11"/>
            <p:custDataLst>
              <p:tags r:id="rId5"/>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a:solidFill>
                <a:prstClr val="white">
                  <a:tint val="75000"/>
                </a:prstClr>
              </a:solidFill>
            </a:endParaRPr>
          </a:p>
        </p:txBody>
      </p:sp>
      <p:sp>
        <p:nvSpPr>
          <p:cNvPr id="5" name="灯片编号占位符 4"/>
          <p:cNvSpPr>
            <a:spLocks noGrp="1"/>
          </p:cNvSpPr>
          <p:nvPr>
            <p:ph type="sldNum" sz="quarter" idx="12"/>
            <p:custDataLst>
              <p:tags r:id="rId6"/>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49AE70B2-8BF9-45C0-BB95-33D1B9D3A854}" type="slidenum">
              <a:rPr lang="zh-CN" altLang="en-US" smtClean="0">
                <a:solidFill>
                  <a:prstClr val="white">
                    <a:tint val="75000"/>
                  </a:prstClr>
                </a:solidFill>
              </a:rPr>
              <a:pPr/>
              <a:t>‹#›</a:t>
            </a:fld>
            <a:endParaRPr lang="zh-CN" altLang="en-US">
              <a:solidFill>
                <a:prstClr val="white">
                  <a:tint val="75000"/>
                </a:prstClr>
              </a:solidFill>
            </a:endParaRPr>
          </a:p>
        </p:txBody>
      </p:sp>
      <p:sp>
        <p:nvSpPr>
          <p:cNvPr id="7" name="内容占位符 6"/>
          <p:cNvSpPr>
            <a:spLocks noGrp="1"/>
          </p:cNvSpPr>
          <p:nvPr>
            <p:ph sz="quarter" idx="13"/>
            <p:custDataLst>
              <p:tags r:id="rId7"/>
            </p:custDataLst>
          </p:nvPr>
        </p:nvSpPr>
        <p:spPr>
          <a:xfrm>
            <a:off x="502448" y="952509"/>
            <a:ext cx="8139178" cy="5388907"/>
          </a:xfrm>
        </p:spPr>
        <p:txBody>
          <a:bodyPr/>
          <a:lstStyle>
            <a:lvl1pPr>
              <a:defRPr>
                <a:solidFill>
                  <a:schemeClr val="lt1"/>
                </a:solidFill>
                <a:latin typeface="Arial" panose="020B0604020202020204" pitchFamily="34" charset="0"/>
                <a:ea typeface="汉仪粗简黑简" panose="00020600040101010101" charset="-122"/>
              </a:defRPr>
            </a:lvl1pPr>
            <a:lvl2pPr>
              <a:defRPr>
                <a:solidFill>
                  <a:schemeClr val="lt1"/>
                </a:solidFill>
                <a:latin typeface="Arial" panose="020B0604020202020204" pitchFamily="34" charset="0"/>
                <a:ea typeface="汉仪粗简黑简" panose="00020600040101010101" charset="-122"/>
              </a:defRPr>
            </a:lvl2pPr>
            <a:lvl3pPr>
              <a:defRPr>
                <a:solidFill>
                  <a:schemeClr val="lt1"/>
                </a:solidFill>
                <a:latin typeface="Arial" panose="020B0604020202020204" pitchFamily="34" charset="0"/>
                <a:ea typeface="汉仪粗简黑简" panose="00020600040101010101" charset="-122"/>
              </a:defRPr>
            </a:lvl3pPr>
            <a:lvl4pPr>
              <a:defRPr>
                <a:solidFill>
                  <a:schemeClr val="lt1"/>
                </a:solidFill>
                <a:latin typeface="Arial" panose="020B0604020202020204" pitchFamily="34" charset="0"/>
                <a:ea typeface="汉仪粗简黑简" panose="00020600040101010101" charset="-122"/>
              </a:defRPr>
            </a:lvl4pPr>
            <a:lvl5pPr>
              <a:defRPr>
                <a:solidFill>
                  <a:schemeClr val="lt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448633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7" name="图片 6" descr="VCG211346613023"/>
          <p:cNvPicPr>
            <a:picLocks noChangeAspect="1"/>
          </p:cNvPicPr>
          <p:nvPr>
            <p:custDataLst>
              <p:tags r:id="rId1"/>
            </p:custDataLst>
          </p:nvPr>
        </p:nvPicPr>
        <p:blipFill>
          <a:blip r:embed="rId11"/>
          <a:stretch>
            <a:fillRect/>
          </a:stretch>
        </p:blipFill>
        <p:spPr>
          <a:xfrm>
            <a:off x="-7977" y="1"/>
            <a:ext cx="9152573" cy="6878003"/>
          </a:xfrm>
          <a:prstGeom prst="rect">
            <a:avLst/>
          </a:prstGeom>
        </p:spPr>
      </p:pic>
      <p:pic>
        <p:nvPicPr>
          <p:cNvPr id="6" name="图片 5" descr="VCG211346613023-01"/>
          <p:cNvPicPr>
            <a:picLocks noChangeAspect="1"/>
          </p:cNvPicPr>
          <p:nvPr>
            <p:custDataLst>
              <p:tags r:id="rId2"/>
            </p:custDataLst>
          </p:nvPr>
        </p:nvPicPr>
        <p:blipFill>
          <a:blip r:embed="rId12"/>
          <a:srcRect l="2669" t="552" r="71787" b="59683"/>
          <a:stretch>
            <a:fillRect/>
          </a:stretch>
        </p:blipFill>
        <p:spPr>
          <a:xfrm>
            <a:off x="-7977" y="1"/>
            <a:ext cx="1478951" cy="1727187"/>
          </a:xfrm>
          <a:prstGeom prst="rect">
            <a:avLst/>
          </a:prstGeom>
        </p:spPr>
      </p:pic>
      <p:pic>
        <p:nvPicPr>
          <p:cNvPr id="2" name="图片 1" descr="VCG211346613023-01"/>
          <p:cNvPicPr>
            <a:picLocks noChangeAspect="1"/>
          </p:cNvPicPr>
          <p:nvPr>
            <p:custDataLst>
              <p:tags r:id="rId3"/>
            </p:custDataLst>
          </p:nvPr>
        </p:nvPicPr>
        <p:blipFill>
          <a:blip r:embed="rId13"/>
          <a:srcRect l="38196" t="10268"/>
          <a:stretch>
            <a:fillRect/>
          </a:stretch>
        </p:blipFill>
        <p:spPr>
          <a:xfrm>
            <a:off x="4975816" y="2339341"/>
            <a:ext cx="4168780" cy="4538663"/>
          </a:xfrm>
          <a:prstGeom prst="rect">
            <a:avLst/>
          </a:prstGeom>
        </p:spPr>
      </p:pic>
      <p:sp>
        <p:nvSpPr>
          <p:cNvPr id="3" name="日期占位符 2"/>
          <p:cNvSpPr>
            <a:spLocks noGrp="1"/>
          </p:cNvSpPr>
          <p:nvPr>
            <p:ph type="dt" sz="half" idx="10"/>
            <p:custDataLst>
              <p:tags r:id="rId4"/>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prstClr val="white">
                    <a:tint val="75000"/>
                  </a:prstClr>
                </a:solidFill>
              </a:rPr>
              <a:pPr/>
              <a:t>2023-04-26</a:t>
            </a:fld>
            <a:endParaRPr lang="zh-CN" altLang="en-US">
              <a:solidFill>
                <a:prstClr val="white">
                  <a:tint val="75000"/>
                </a:prstClr>
              </a:solidFill>
            </a:endParaRPr>
          </a:p>
        </p:txBody>
      </p:sp>
      <p:sp>
        <p:nvSpPr>
          <p:cNvPr id="4" name="页脚占位符 3"/>
          <p:cNvSpPr>
            <a:spLocks noGrp="1"/>
          </p:cNvSpPr>
          <p:nvPr>
            <p:ph type="ftr" sz="quarter" idx="11"/>
            <p:custDataLst>
              <p:tags r:id="rId5"/>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a:solidFill>
                <a:prstClr val="white">
                  <a:tint val="75000"/>
                </a:prstClr>
              </a:solidFill>
            </a:endParaRPr>
          </a:p>
        </p:txBody>
      </p:sp>
      <p:sp>
        <p:nvSpPr>
          <p:cNvPr id="5" name="灯片编号占位符 4"/>
          <p:cNvSpPr>
            <a:spLocks noGrp="1"/>
          </p:cNvSpPr>
          <p:nvPr>
            <p:ph type="sldNum" sz="quarter" idx="12"/>
            <p:custDataLst>
              <p:tags r:id="rId6"/>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49AE70B2-8BF9-45C0-BB95-33D1B9D3A854}" type="slidenum">
              <a:rPr lang="zh-CN" altLang="en-US" smtClean="0">
                <a:solidFill>
                  <a:prstClr val="white">
                    <a:tint val="75000"/>
                  </a:prstClr>
                </a:solidFill>
              </a:rPr>
              <a:pPr/>
              <a:t>‹#›</a:t>
            </a:fld>
            <a:endParaRPr lang="zh-CN" altLang="en-US">
              <a:solidFill>
                <a:prstClr val="white">
                  <a:tint val="75000"/>
                </a:prstClr>
              </a:solidFill>
            </a:endParaRPr>
          </a:p>
        </p:txBody>
      </p:sp>
      <p:sp>
        <p:nvSpPr>
          <p:cNvPr id="8" name="副标题 1"/>
          <p:cNvSpPr>
            <a:spLocks noGrp="1"/>
          </p:cNvSpPr>
          <p:nvPr>
            <p:ph type="subTitle" idx="1" hasCustomPrompt="1"/>
            <p:custDataLst>
              <p:tags r:id="rId7"/>
            </p:custDataLst>
          </p:nvPr>
        </p:nvSpPr>
        <p:spPr>
          <a:xfrm>
            <a:off x="256699" y="4142135"/>
            <a:ext cx="5022523" cy="669850"/>
          </a:xfrm>
          <a:ln w="3175">
            <a:miter lim="400000"/>
          </a:ln>
        </p:spPr>
        <p:txBody>
          <a:bodyPr vert="horz" wrap="square" lIns="101600" tIns="38100" rIns="76200" bIns="38100" rtlCol="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400" b="0" i="0" u="none" strike="noStrike" kern="1200" cap="none" spc="200" normalizeH="0" baseline="0" noProof="1" dirty="0">
                <a:solidFill>
                  <a:schemeClr val="lt1"/>
                </a:solidFill>
                <a:uFillTx/>
                <a:latin typeface="Arial" panose="020B0604020202020204" pitchFamily="34" charset="0"/>
                <a:ea typeface="汉仪粗简黑简" panose="00020600040101010101" charset="-122"/>
                <a:cs typeface="YouSheBiaoTiHei"/>
                <a:sym typeface="YouSheBiaoTiHei"/>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p>
        </p:txBody>
      </p:sp>
      <p:sp>
        <p:nvSpPr>
          <p:cNvPr id="9" name="标题 2"/>
          <p:cNvSpPr>
            <a:spLocks noGrp="1"/>
          </p:cNvSpPr>
          <p:nvPr>
            <p:ph type="title" idx="2" hasCustomPrompt="1"/>
            <p:custDataLst>
              <p:tags r:id="rId8"/>
            </p:custDataLst>
          </p:nvPr>
        </p:nvSpPr>
        <p:spPr>
          <a:xfrm>
            <a:off x="257176" y="2534950"/>
            <a:ext cx="5021570" cy="1583690"/>
          </a:xfrm>
          <a:ln w="3175">
            <a:miter lim="400000"/>
          </a:ln>
        </p:spPr>
        <p:txBody>
          <a:bodyPr vert="horz" wrap="square" lIns="101600" tIns="38100" rIns="63500" bIns="3810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9200" b="0" i="0" u="none" strike="noStrike" kern="1200" cap="none" spc="300" normalizeH="0" baseline="0" noProof="1" dirty="0">
                <a:solidFill>
                  <a:schemeClr val="lt1"/>
                </a:solidFill>
                <a:uFillTx/>
                <a:latin typeface="Arial" panose="020B0604020202020204" pitchFamily="34" charset="0"/>
                <a:ea typeface="汉仪锐智简" charset="0"/>
                <a:cs typeface="YouSheBiaoTiHei"/>
                <a:sym typeface="YouSheBiaoTiHei"/>
              </a:defRPr>
            </a:lvl1pPr>
          </a:lstStyle>
          <a:p>
            <a:pPr lvl="0"/>
            <a:r>
              <a:rPr>
                <a:sym typeface="+mn-ea"/>
              </a:rPr>
              <a:t>编辑标题</a:t>
            </a:r>
          </a:p>
        </p:txBody>
      </p:sp>
      <p:sp>
        <p:nvSpPr>
          <p:cNvPr id="10" name="文本占位符 3"/>
          <p:cNvSpPr>
            <a:spLocks noGrp="1"/>
          </p:cNvSpPr>
          <p:nvPr>
            <p:ph type="body" idx="3" hasCustomPrompt="1"/>
            <p:custDataLst>
              <p:tags r:id="rId9"/>
            </p:custDataLst>
          </p:nvPr>
        </p:nvSpPr>
        <p:spPr>
          <a:xfrm>
            <a:off x="1442086" y="5064081"/>
            <a:ext cx="2651750" cy="509315"/>
          </a:xfrm>
          <a:ln w="3175">
            <a:miter lim="400000"/>
          </a:ln>
        </p:spPr>
        <p:txBody>
          <a:bodyPr vert="horz" wrap="square" lIns="101600" tIns="0" rIns="82550" bIns="0" rtlCol="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400" b="0" i="0" u="none" strike="noStrike" kern="1200" cap="none" spc="150" normalizeH="0" baseline="0" noProof="1" dirty="0">
                <a:solidFill>
                  <a:schemeClr val="lt1"/>
                </a:solidFill>
                <a:uFillTx/>
                <a:latin typeface="Arial" panose="020B0604020202020204" pitchFamily="34" charset="0"/>
                <a:ea typeface="汉仪粗简黑简" panose="00020600040101010101" charset="-122"/>
                <a:cs typeface="OPPOSans-R" panose="02010600030101010101"/>
                <a:sym typeface="OPPOSans-R" panose="02010600030101010101"/>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p>
        </p:txBody>
      </p:sp>
    </p:spTree>
    <p:extLst>
      <p:ext uri="{BB962C8B-B14F-4D97-AF65-F5344CB8AC3E}">
        <p14:creationId xmlns:p14="http://schemas.microsoft.com/office/powerpoint/2010/main" val="1034151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VCG211346613023"/>
          <p:cNvPicPr>
            <a:picLocks noChangeAspect="1"/>
          </p:cNvPicPr>
          <p:nvPr>
            <p:custDataLst>
              <p:tags r:id="rId1"/>
            </p:custDataLst>
          </p:nvPr>
        </p:nvPicPr>
        <p:blipFill>
          <a:blip r:embed="rId9"/>
          <a:stretch>
            <a:fillRect/>
          </a:stretch>
        </p:blipFill>
        <p:spPr>
          <a:xfrm>
            <a:off x="0" y="1"/>
            <a:ext cx="9144000" cy="6857365"/>
          </a:xfrm>
          <a:prstGeom prst="rect">
            <a:avLst/>
          </a:prstGeom>
        </p:spPr>
      </p:pic>
      <p:pic>
        <p:nvPicPr>
          <p:cNvPr id="11" name="图片 10" descr="VCG211346613023-01"/>
          <p:cNvPicPr>
            <a:picLocks noChangeAspect="1"/>
          </p:cNvPicPr>
          <p:nvPr>
            <p:custDataLst>
              <p:tags r:id="rId2"/>
            </p:custDataLst>
          </p:nvPr>
        </p:nvPicPr>
        <p:blipFill>
          <a:blip r:embed="rId10"/>
          <a:srcRect l="3945" r="71337" b="59737"/>
          <a:stretch>
            <a:fillRect/>
          </a:stretch>
        </p:blipFill>
        <p:spPr>
          <a:xfrm>
            <a:off x="1905" y="1"/>
            <a:ext cx="1645045" cy="2009127"/>
          </a:xfrm>
          <a:prstGeom prst="rect">
            <a:avLst/>
          </a:prstGeom>
        </p:spPr>
      </p:pic>
      <p:pic>
        <p:nvPicPr>
          <p:cNvPr id="6" name="图片 5" descr="VCG211346613023-01"/>
          <p:cNvPicPr>
            <a:picLocks noChangeAspect="1"/>
          </p:cNvPicPr>
          <p:nvPr>
            <p:custDataLst>
              <p:tags r:id="rId3"/>
            </p:custDataLst>
          </p:nvPr>
        </p:nvPicPr>
        <p:blipFill>
          <a:blip r:embed="rId11"/>
          <a:srcRect l="168" t="52758" r="70408"/>
          <a:stretch>
            <a:fillRect/>
          </a:stretch>
        </p:blipFill>
        <p:spPr>
          <a:xfrm flipH="1">
            <a:off x="7488889" y="4862195"/>
            <a:ext cx="1657016" cy="1995792"/>
          </a:xfrm>
          <a:prstGeom prst="rect">
            <a:avLst/>
          </a:prstGeom>
        </p:spPr>
      </p:pic>
      <p:sp>
        <p:nvSpPr>
          <p:cNvPr id="2" name="标题 1"/>
          <p:cNvSpPr>
            <a:spLocks noGrp="1"/>
          </p:cNvSpPr>
          <p:nvPr>
            <p:ph type="title"/>
            <p:custDataLst>
              <p:tags r:id="rId4"/>
            </p:custDataLst>
          </p:nvPr>
        </p:nvSpPr>
        <p:spPr/>
        <p:txBody>
          <a:bodyPr/>
          <a:lstStyle>
            <a:lvl1pPr>
              <a:defRPr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3726102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9" name="图片 8" descr="VCG211346613023"/>
          <p:cNvPicPr>
            <a:picLocks noChangeAspect="1"/>
          </p:cNvPicPr>
          <p:nvPr>
            <p:custDataLst>
              <p:tags r:id="rId1"/>
            </p:custDataLst>
          </p:nvPr>
        </p:nvPicPr>
        <p:blipFill>
          <a:blip r:embed="rId11"/>
          <a:stretch>
            <a:fillRect/>
          </a:stretch>
        </p:blipFill>
        <p:spPr>
          <a:xfrm>
            <a:off x="0" y="635"/>
            <a:ext cx="9144000" cy="6857365"/>
          </a:xfrm>
          <a:prstGeom prst="rect">
            <a:avLst/>
          </a:prstGeom>
        </p:spPr>
      </p:pic>
      <p:pic>
        <p:nvPicPr>
          <p:cNvPr id="11" name="图片 10" descr="VCG211346613023-01"/>
          <p:cNvPicPr>
            <a:picLocks noChangeAspect="1"/>
          </p:cNvPicPr>
          <p:nvPr>
            <p:custDataLst>
              <p:tags r:id="rId2"/>
            </p:custDataLst>
          </p:nvPr>
        </p:nvPicPr>
        <p:blipFill>
          <a:blip r:embed="rId12"/>
          <a:srcRect l="3945" r="71337" b="59737"/>
          <a:stretch>
            <a:fillRect/>
          </a:stretch>
        </p:blipFill>
        <p:spPr>
          <a:xfrm>
            <a:off x="1905" y="1"/>
            <a:ext cx="1645045" cy="2009127"/>
          </a:xfrm>
          <a:prstGeom prst="rect">
            <a:avLst/>
          </a:prstGeom>
        </p:spPr>
      </p:pic>
      <p:pic>
        <p:nvPicPr>
          <p:cNvPr id="8" name="图片 7" descr="VCG211346613023-01"/>
          <p:cNvPicPr>
            <a:picLocks noChangeAspect="1"/>
          </p:cNvPicPr>
          <p:nvPr>
            <p:custDataLst>
              <p:tags r:id="rId3"/>
            </p:custDataLst>
          </p:nvPr>
        </p:nvPicPr>
        <p:blipFill>
          <a:blip r:embed="rId13"/>
          <a:srcRect l="168" t="52758" r="70408"/>
          <a:stretch>
            <a:fillRect/>
          </a:stretch>
        </p:blipFill>
        <p:spPr>
          <a:xfrm flipH="1">
            <a:off x="7488889" y="4862195"/>
            <a:ext cx="1657016" cy="1995792"/>
          </a:xfrm>
          <a:prstGeom prst="rect">
            <a:avLst/>
          </a:prstGeom>
        </p:spPr>
      </p:pic>
      <p:sp>
        <p:nvSpPr>
          <p:cNvPr id="6" name="矩形 5"/>
          <p:cNvSpPr/>
          <p:nvPr>
            <p:custDataLst>
              <p:tags r:id="rId4"/>
            </p:custDataLst>
          </p:nvPr>
        </p:nvSpPr>
        <p:spPr>
          <a:xfrm>
            <a:off x="219600" y="304200"/>
            <a:ext cx="87048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title" hasCustomPrompt="1"/>
            <p:custDataLst>
              <p:tags r:id="rId5"/>
            </p:custDataLst>
          </p:nvPr>
        </p:nvSpPr>
        <p:spPr>
          <a:xfrm>
            <a:off x="961200" y="1249200"/>
            <a:ext cx="7219800" cy="723600"/>
          </a:xfrm>
        </p:spPr>
        <p:txBody>
          <a:bodyPr anchor="ctr"/>
          <a:lstStyle>
            <a:lvl1pPr>
              <a:defRPr sz="32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单击此处编辑标题</a:t>
            </a:r>
          </a:p>
        </p:txBody>
      </p:sp>
      <p:sp>
        <p:nvSpPr>
          <p:cNvPr id="7" name="内容占位符 6"/>
          <p:cNvSpPr>
            <a:spLocks noGrp="1"/>
          </p:cNvSpPr>
          <p:nvPr>
            <p:ph sz="quarter" idx="13"/>
            <p:custDataLst>
              <p:tags r:id="rId6"/>
            </p:custDataLst>
          </p:nvPr>
        </p:nvSpPr>
        <p:spPr>
          <a:xfrm>
            <a:off x="960835" y="2163600"/>
            <a:ext cx="7219950" cy="34452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1289399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10" name="图片 9" descr="VCG211346613023"/>
          <p:cNvPicPr>
            <a:picLocks noChangeAspect="1"/>
          </p:cNvPicPr>
          <p:nvPr>
            <p:custDataLst>
              <p:tags r:id="rId1"/>
            </p:custDataLst>
          </p:nvPr>
        </p:nvPicPr>
        <p:blipFill>
          <a:blip r:embed="rId11"/>
          <a:stretch>
            <a:fillRect/>
          </a:stretch>
        </p:blipFill>
        <p:spPr>
          <a:xfrm>
            <a:off x="0" y="635"/>
            <a:ext cx="9144000" cy="6857365"/>
          </a:xfrm>
          <a:prstGeom prst="rect">
            <a:avLst/>
          </a:prstGeom>
        </p:spPr>
      </p:pic>
      <p:sp>
        <p:nvSpPr>
          <p:cNvPr id="8" name="矩形 7"/>
          <p:cNvSpPr/>
          <p:nvPr>
            <p:custDataLst>
              <p:tags r:id="rId2"/>
            </p:custDataLst>
          </p:nvPr>
        </p:nvSpPr>
        <p:spPr>
          <a:xfrm>
            <a:off x="0" y="-8255"/>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dirty="0">
              <a:solidFill>
                <a:prstClr val="white"/>
              </a:solidFill>
              <a:sym typeface="+mn-ea"/>
            </a:endParaRPr>
          </a:p>
        </p:txBody>
      </p:sp>
      <p:pic>
        <p:nvPicPr>
          <p:cNvPr id="6" name="图片 5" descr="VCG211346613023-01"/>
          <p:cNvPicPr>
            <a:picLocks noChangeAspect="1"/>
          </p:cNvPicPr>
          <p:nvPr>
            <p:custDataLst>
              <p:tags r:id="rId3"/>
            </p:custDataLst>
          </p:nvPr>
        </p:nvPicPr>
        <p:blipFill>
          <a:blip r:embed="rId12"/>
          <a:srcRect l="168" t="52758" r="70408"/>
          <a:stretch>
            <a:fillRect/>
          </a:stretch>
        </p:blipFill>
        <p:spPr>
          <a:xfrm flipH="1">
            <a:off x="7745009" y="5170696"/>
            <a:ext cx="1400886" cy="1687297"/>
          </a:xfrm>
          <a:prstGeom prst="rect">
            <a:avLst/>
          </a:prstGeom>
        </p:spPr>
      </p:pic>
      <p:sp>
        <p:nvSpPr>
          <p:cNvPr id="2" name="标题 1"/>
          <p:cNvSpPr>
            <a:spLocks noGrp="1"/>
          </p:cNvSpPr>
          <p:nvPr>
            <p:ph type="title" hasCustomPrompt="1"/>
            <p:custDataLst>
              <p:tags r:id="rId4"/>
            </p:custDataLst>
          </p:nvPr>
        </p:nvSpPr>
        <p:spPr>
          <a:xfrm>
            <a:off x="437400" y="770400"/>
            <a:ext cx="2970000" cy="882000"/>
          </a:xfrm>
        </p:spPr>
        <p:txBody>
          <a:bodyPr anchor="ctr" anchorCtr="0"/>
          <a:lstStyle>
            <a:lvl1pPr>
              <a:defRPr sz="3600" baseline="0">
                <a:solidFill>
                  <a:schemeClr val="tx1"/>
                </a:solidFill>
                <a:latin typeface="Arial" panose="020B0604020202020204" pitchFamily="34" charset="0"/>
                <a:ea typeface="汉仪粗简黑简" panose="00020600040101010101"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文本占位符 6"/>
          <p:cNvSpPr>
            <a:spLocks noGrp="1"/>
          </p:cNvSpPr>
          <p:nvPr>
            <p:ph type="body" sz="quarter" idx="13"/>
            <p:custDataLst>
              <p:tags r:id="rId8"/>
            </p:custDataLst>
          </p:nvPr>
        </p:nvSpPr>
        <p:spPr>
          <a:xfrm>
            <a:off x="440100" y="1764000"/>
            <a:ext cx="2967300" cy="40932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3825900" y="769939"/>
            <a:ext cx="4860000" cy="5087937"/>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04141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10" name="图片 9" descr="VCG211346613023"/>
          <p:cNvPicPr>
            <a:picLocks noChangeAspect="1"/>
          </p:cNvPicPr>
          <p:nvPr>
            <p:custDataLst>
              <p:tags r:id="rId1"/>
            </p:custDataLst>
          </p:nvPr>
        </p:nvPicPr>
        <p:blipFill>
          <a:blip r:embed="rId11"/>
          <a:stretch>
            <a:fillRect/>
          </a:stretch>
        </p:blipFill>
        <p:spPr>
          <a:xfrm>
            <a:off x="0" y="635"/>
            <a:ext cx="9144000" cy="6857365"/>
          </a:xfrm>
          <a:prstGeom prst="rect">
            <a:avLst/>
          </a:prstGeom>
        </p:spPr>
      </p:pic>
      <p:sp>
        <p:nvSpPr>
          <p:cNvPr id="8" name="矩形 7"/>
          <p:cNvSpPr/>
          <p:nvPr>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sym typeface="+mn-ea"/>
            </a:endParaRPr>
          </a:p>
        </p:txBody>
      </p:sp>
      <p:pic>
        <p:nvPicPr>
          <p:cNvPr id="6" name="图片 5" descr="VCG211346613023-01"/>
          <p:cNvPicPr>
            <a:picLocks noChangeAspect="1"/>
          </p:cNvPicPr>
          <p:nvPr>
            <p:custDataLst>
              <p:tags r:id="rId3"/>
            </p:custDataLst>
          </p:nvPr>
        </p:nvPicPr>
        <p:blipFill>
          <a:blip r:embed="rId12"/>
          <a:srcRect l="168" t="52758" r="70408"/>
          <a:stretch>
            <a:fillRect/>
          </a:stretch>
        </p:blipFill>
        <p:spPr>
          <a:xfrm flipH="1">
            <a:off x="7965501" y="5436269"/>
            <a:ext cx="1180396" cy="1421727"/>
          </a:xfrm>
          <a:prstGeom prst="rect">
            <a:avLst/>
          </a:prstGeom>
        </p:spPr>
      </p:pic>
      <p:sp>
        <p:nvSpPr>
          <p:cNvPr id="2" name="标题 1"/>
          <p:cNvSpPr>
            <a:spLocks noGrp="1"/>
          </p:cNvSpPr>
          <p:nvPr>
            <p:ph type="title"/>
            <p:custDataLst>
              <p:tags r:id="rId4"/>
            </p:custDataLst>
          </p:nvPr>
        </p:nvSpPr>
        <p:spPr>
          <a:xfrm>
            <a:off x="459000" y="781200"/>
            <a:ext cx="8232300" cy="626400"/>
          </a:xfrm>
        </p:spPr>
        <p:txBody>
          <a:bodyPr anchor="ctr"/>
          <a:lstStyle>
            <a:lvl1pPr algn="ctr">
              <a:defRPr sz="36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文本占位符 6"/>
          <p:cNvSpPr>
            <a:spLocks noGrp="1"/>
          </p:cNvSpPr>
          <p:nvPr>
            <p:ph type="body" sz="quarter" idx="13"/>
            <p:custDataLst>
              <p:tags r:id="rId8"/>
            </p:custDataLst>
          </p:nvPr>
        </p:nvSpPr>
        <p:spPr>
          <a:xfrm>
            <a:off x="459000" y="1659600"/>
            <a:ext cx="8231981" cy="828000"/>
          </a:xfrm>
        </p:spPr>
        <p:txBody>
          <a:bodyPr/>
          <a:lstStyle>
            <a:lvl1pPr algn="ct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459581" y="2808000"/>
            <a:ext cx="8224200" cy="34308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58886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8" name="图片 7" descr="VCG211346613023"/>
          <p:cNvPicPr>
            <a:picLocks noChangeAspect="1"/>
          </p:cNvPicPr>
          <p:nvPr>
            <p:custDataLst>
              <p:tags r:id="rId1"/>
            </p:custDataLst>
          </p:nvPr>
        </p:nvPicPr>
        <p:blipFill>
          <a:blip r:embed="rId11"/>
          <a:stretch>
            <a:fillRect/>
          </a:stretch>
        </p:blipFill>
        <p:spPr>
          <a:xfrm>
            <a:off x="0" y="635"/>
            <a:ext cx="9144000" cy="6857365"/>
          </a:xfrm>
          <a:prstGeom prst="rect">
            <a:avLst/>
          </a:prstGeom>
        </p:spPr>
      </p:pic>
      <p:sp>
        <p:nvSpPr>
          <p:cNvPr id="6" name="矩形 5"/>
          <p:cNvSpPr/>
          <p:nvPr>
            <p:custDataLst>
              <p:tags r:id="rId2"/>
            </p:custDataLst>
          </p:nvPr>
        </p:nvSpPr>
        <p:spPr>
          <a:xfrm>
            <a:off x="0" y="5029837"/>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sym typeface="+mn-ea"/>
            </a:endParaRPr>
          </a:p>
        </p:txBody>
      </p:sp>
      <p:pic>
        <p:nvPicPr>
          <p:cNvPr id="11" name="图片 10" descr="VCG211346613023-01"/>
          <p:cNvPicPr>
            <a:picLocks noChangeAspect="1"/>
          </p:cNvPicPr>
          <p:nvPr>
            <p:custDataLst>
              <p:tags r:id="rId3"/>
            </p:custDataLst>
          </p:nvPr>
        </p:nvPicPr>
        <p:blipFill>
          <a:blip r:embed="rId12"/>
          <a:srcRect l="3945" r="71337" b="59737"/>
          <a:stretch>
            <a:fillRect/>
          </a:stretch>
        </p:blipFill>
        <p:spPr>
          <a:xfrm>
            <a:off x="1905" y="1"/>
            <a:ext cx="1645045" cy="2009127"/>
          </a:xfrm>
          <a:prstGeom prst="rect">
            <a:avLst/>
          </a:prstGeom>
        </p:spPr>
      </p:pic>
      <p:sp>
        <p:nvSpPr>
          <p:cNvPr id="2" name="标题 1"/>
          <p:cNvSpPr>
            <a:spLocks noGrp="1"/>
          </p:cNvSpPr>
          <p:nvPr>
            <p:ph type="title"/>
            <p:custDataLst>
              <p:tags r:id="rId4"/>
            </p:custDataLst>
          </p:nvPr>
        </p:nvSpPr>
        <p:spPr>
          <a:xfrm>
            <a:off x="453600" y="669600"/>
            <a:ext cx="8232300" cy="565200"/>
          </a:xfrm>
        </p:spPr>
        <p:txBody>
          <a:bodyPr anchor="ctr" anchorCtr="0"/>
          <a:lstStyle>
            <a:lvl1pPr algn="ctr">
              <a:defRPr sz="32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内容占位符 6"/>
          <p:cNvSpPr>
            <a:spLocks noGrp="1"/>
          </p:cNvSpPr>
          <p:nvPr>
            <p:ph sz="quarter" idx="13"/>
            <p:custDataLst>
              <p:tags r:id="rId8"/>
            </p:custDataLst>
          </p:nvPr>
        </p:nvSpPr>
        <p:spPr>
          <a:xfrm>
            <a:off x="453628" y="1681200"/>
            <a:ext cx="8243100" cy="32112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445500" y="5180400"/>
            <a:ext cx="8251200" cy="1011600"/>
          </a:xfrm>
        </p:spPr>
        <p:txBody>
          <a:bodyPr/>
          <a:lstStyle>
            <a:lvl1pP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Tree>
    <p:extLst>
      <p:ext uri="{BB962C8B-B14F-4D97-AF65-F5344CB8AC3E}">
        <p14:creationId xmlns:p14="http://schemas.microsoft.com/office/powerpoint/2010/main" val="2228094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10" name="图片 9" descr="VCG211346613023"/>
          <p:cNvPicPr>
            <a:picLocks noChangeAspect="1"/>
          </p:cNvPicPr>
          <p:nvPr>
            <p:custDataLst>
              <p:tags r:id="rId1"/>
            </p:custDataLst>
          </p:nvPr>
        </p:nvPicPr>
        <p:blipFill>
          <a:blip r:embed="rId13"/>
          <a:stretch>
            <a:fillRect/>
          </a:stretch>
        </p:blipFill>
        <p:spPr>
          <a:xfrm>
            <a:off x="0" y="635"/>
            <a:ext cx="9144000" cy="6857365"/>
          </a:xfrm>
          <a:prstGeom prst="rect">
            <a:avLst/>
          </a:prstGeom>
        </p:spPr>
      </p:pic>
      <p:sp>
        <p:nvSpPr>
          <p:cNvPr id="8" name="矩形 7"/>
          <p:cNvSpPr/>
          <p:nvPr>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sym typeface="+mn-ea"/>
            </a:endParaRPr>
          </a:p>
        </p:txBody>
      </p:sp>
      <p:pic>
        <p:nvPicPr>
          <p:cNvPr id="6" name="图片 5" descr="VCG211346613023-01"/>
          <p:cNvPicPr>
            <a:picLocks noChangeAspect="1"/>
          </p:cNvPicPr>
          <p:nvPr>
            <p:custDataLst>
              <p:tags r:id="rId3"/>
            </p:custDataLst>
          </p:nvPr>
        </p:nvPicPr>
        <p:blipFill>
          <a:blip r:embed="rId14"/>
          <a:srcRect l="168" t="52758" r="70408"/>
          <a:stretch>
            <a:fillRect/>
          </a:stretch>
        </p:blipFill>
        <p:spPr>
          <a:xfrm flipH="1">
            <a:off x="7874271" y="5326376"/>
            <a:ext cx="1271635" cy="1531620"/>
          </a:xfrm>
          <a:prstGeom prst="rect">
            <a:avLst/>
          </a:prstGeom>
        </p:spPr>
      </p:pic>
      <p:sp>
        <p:nvSpPr>
          <p:cNvPr id="2" name="标题 1"/>
          <p:cNvSpPr>
            <a:spLocks noGrp="1"/>
          </p:cNvSpPr>
          <p:nvPr>
            <p:ph type="title"/>
            <p:custDataLst>
              <p:tags r:id="rId4"/>
            </p:custDataLst>
          </p:nvPr>
        </p:nvSpPr>
        <p:spPr>
          <a:xfrm>
            <a:off x="434700" y="237600"/>
            <a:ext cx="8278200" cy="441964"/>
          </a:xfrm>
        </p:spPr>
        <p:txBody>
          <a:bodyPr/>
          <a:lstStyle>
            <a:lvl1pPr>
              <a:defRPr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内容占位符 6"/>
          <p:cNvSpPr>
            <a:spLocks noGrp="1"/>
          </p:cNvSpPr>
          <p:nvPr>
            <p:ph sz="quarter" idx="13"/>
            <p:custDataLst>
              <p:tags r:id="rId8"/>
            </p:custDataLst>
          </p:nvPr>
        </p:nvSpPr>
        <p:spPr>
          <a:xfrm>
            <a:off x="434700" y="1663200"/>
            <a:ext cx="4006800" cy="28944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4681800" y="1663200"/>
            <a:ext cx="4025700" cy="28944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429300" y="4816800"/>
            <a:ext cx="4006800" cy="781200"/>
          </a:xfrm>
        </p:spPr>
        <p:txBody>
          <a:bodyPr/>
          <a:lstStyle>
            <a:lvl1pP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4689900" y="4813200"/>
            <a:ext cx="4025700" cy="781200"/>
          </a:xfrm>
        </p:spPr>
        <p:txBody>
          <a:bodyPr/>
          <a:lstStyle>
            <a:lvl1pP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Tree>
    <p:extLst>
      <p:ext uri="{BB962C8B-B14F-4D97-AF65-F5344CB8AC3E}">
        <p14:creationId xmlns:p14="http://schemas.microsoft.com/office/powerpoint/2010/main" val="3237438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9" name="图片 8" descr="VCG211346613023"/>
          <p:cNvPicPr>
            <a:picLocks noChangeAspect="1"/>
          </p:cNvPicPr>
          <p:nvPr>
            <p:custDataLst>
              <p:tags r:id="rId1"/>
            </p:custDataLst>
          </p:nvPr>
        </p:nvPicPr>
        <p:blipFill>
          <a:blip r:embed="rId11"/>
          <a:stretch>
            <a:fillRect/>
          </a:stretch>
        </p:blipFill>
        <p:spPr>
          <a:xfrm>
            <a:off x="0" y="1"/>
            <a:ext cx="9144000" cy="6857365"/>
          </a:xfrm>
          <a:prstGeom prst="rect">
            <a:avLst/>
          </a:prstGeom>
        </p:spPr>
      </p:pic>
      <p:sp>
        <p:nvSpPr>
          <p:cNvPr id="8" name="矩形 7"/>
          <p:cNvSpPr/>
          <p:nvPr>
            <p:custDataLst>
              <p:tags r:id="rId2"/>
            </p:custDataLst>
          </p:nvPr>
        </p:nvSpPr>
        <p:spPr>
          <a:xfrm>
            <a:off x="0" y="959225"/>
            <a:ext cx="9144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sym typeface="+mn-ea"/>
            </a:endParaRPr>
          </a:p>
        </p:txBody>
      </p:sp>
      <p:pic>
        <p:nvPicPr>
          <p:cNvPr id="11" name="图片 10" descr="VCG211346613023-01"/>
          <p:cNvPicPr>
            <a:picLocks noChangeAspect="1"/>
          </p:cNvPicPr>
          <p:nvPr>
            <p:custDataLst>
              <p:tags r:id="rId3"/>
            </p:custDataLst>
          </p:nvPr>
        </p:nvPicPr>
        <p:blipFill>
          <a:blip r:embed="rId12"/>
          <a:srcRect l="3945" r="71337" b="59737"/>
          <a:stretch>
            <a:fillRect/>
          </a:stretch>
        </p:blipFill>
        <p:spPr>
          <a:xfrm>
            <a:off x="1906" y="1"/>
            <a:ext cx="1181268" cy="1442707"/>
          </a:xfrm>
          <a:prstGeom prst="rect">
            <a:avLst/>
          </a:prstGeom>
        </p:spPr>
      </p:pic>
      <p:pic>
        <p:nvPicPr>
          <p:cNvPr id="6" name="图片 5" descr="VCG211346613023-01"/>
          <p:cNvPicPr>
            <a:picLocks noChangeAspect="1"/>
          </p:cNvPicPr>
          <p:nvPr>
            <p:custDataLst>
              <p:tags r:id="rId4"/>
            </p:custDataLst>
          </p:nvPr>
        </p:nvPicPr>
        <p:blipFill>
          <a:blip r:embed="rId13"/>
          <a:srcRect l="168" t="52758" r="70408"/>
          <a:stretch>
            <a:fillRect/>
          </a:stretch>
        </p:blipFill>
        <p:spPr>
          <a:xfrm flipH="1">
            <a:off x="7904680" y="5363007"/>
            <a:ext cx="1241225" cy="1494993"/>
          </a:xfrm>
          <a:prstGeom prst="rect">
            <a:avLst/>
          </a:prstGeom>
        </p:spPr>
      </p:pic>
      <p:sp>
        <p:nvSpPr>
          <p:cNvPr id="2" name="标题 1"/>
          <p:cNvSpPr>
            <a:spLocks noGrp="1"/>
          </p:cNvSpPr>
          <p:nvPr>
            <p:ph type="title" hasCustomPrompt="1"/>
            <p:custDataLst>
              <p:tags r:id="rId5"/>
            </p:custDataLst>
          </p:nvPr>
        </p:nvSpPr>
        <p:spPr>
          <a:xfrm>
            <a:off x="1142100" y="1339200"/>
            <a:ext cx="6858000" cy="2386800"/>
          </a:xfrm>
        </p:spPr>
        <p:txBody>
          <a:bodyPr anchor="b"/>
          <a:lstStyle>
            <a:lvl1pPr algn="ctr">
              <a:defRPr sz="60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单击此处编辑标题</a:t>
            </a:r>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文本占位符 6"/>
          <p:cNvSpPr>
            <a:spLocks noGrp="1"/>
          </p:cNvSpPr>
          <p:nvPr>
            <p:ph type="body" sz="quarter" idx="13"/>
            <p:custDataLst>
              <p:tags r:id="rId9"/>
            </p:custDataLst>
          </p:nvPr>
        </p:nvSpPr>
        <p:spPr>
          <a:xfrm>
            <a:off x="1141810" y="3862800"/>
            <a:ext cx="6858000" cy="1656000"/>
          </a:xfrm>
        </p:spPr>
        <p:txBody>
          <a:bodyPr/>
          <a:lstStyle>
            <a:lvl1pPr algn="ct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Tree>
    <p:extLst>
      <p:ext uri="{BB962C8B-B14F-4D97-AF65-F5344CB8AC3E}">
        <p14:creationId xmlns:p14="http://schemas.microsoft.com/office/powerpoint/2010/main" val="278487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2023-04-26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6250166"/>
            <a:ext cx="3786690" cy="365125"/>
          </a:xfrm>
          <a:prstGeom prst="rect">
            <a:avLst/>
          </a:prstGeom>
        </p:spPr>
        <p:txBody>
          <a:bodyPr vert="horz" lIns="91440" tIns="45720" rIns="91440" bIns="45720" rtlCol="0" anchor="ctr"/>
          <a:lstStyle>
            <a:lvl1pPr algn="r">
              <a:defRPr sz="1000">
                <a:solidFill>
                  <a:schemeClr val="tx2"/>
                </a:solidFill>
              </a:defRPr>
            </a:lvl1pPr>
          </a:lstStyle>
          <a:p>
            <a:fld id="{D997B5FA-0921-464F-AAE1-844C04324D75}"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3"/>
          </p:nvPr>
        </p:nvSpPr>
        <p:spPr>
          <a:xfrm>
            <a:off x="193639" y="6250166"/>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a:solidFill>
                <a:srgbClr val="073E87"/>
              </a:solidFill>
            </a:endParaRPr>
          </a:p>
        </p:txBody>
      </p:sp>
      <p:sp>
        <p:nvSpPr>
          <p:cNvPr id="6" name="Slide Number Placeholder 5"/>
          <p:cNvSpPr>
            <a:spLocks noGrp="1"/>
          </p:cNvSpPr>
          <p:nvPr>
            <p:ph type="sldNum" sz="quarter" idx="4"/>
          </p:nvPr>
        </p:nvSpPr>
        <p:spPr>
          <a:xfrm>
            <a:off x="3991089" y="6250165"/>
            <a:ext cx="1161826" cy="365125"/>
          </a:xfrm>
          <a:prstGeom prst="rect">
            <a:avLst/>
          </a:prstGeom>
        </p:spPr>
        <p:txBody>
          <a:bodyPr vert="horz" lIns="91440" tIns="45720" rIns="91440" bIns="45720" rtlCol="0" anchor="ctr"/>
          <a:lstStyle>
            <a:lvl1pPr algn="ctr">
              <a:defRPr sz="1000">
                <a:solidFill>
                  <a:schemeClr val="tx2"/>
                </a:solidFill>
              </a:defRPr>
            </a:lvl1pPr>
          </a:lstStyle>
          <a:p>
            <a:fld id="{565CE74E-AB26-4998-AD42-012C4C1AD076}" type="slidenum">
              <a:rPr lang="zh-CN" altLang="en-US" smtClean="0">
                <a:solidFill>
                  <a:srgbClr val="073E87"/>
                </a:solidFill>
              </a:rPr>
              <a:pPr/>
              <a:t>‹#›</a:t>
            </a:fld>
            <a:endParaRPr lang="zh-CN" altLang="en-US">
              <a:solidFill>
                <a:srgbClr val="073E87"/>
              </a:solidFill>
            </a:endParaRPr>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5"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949137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slideLayout" Target="../slideLayouts/slideLayout23.xml"/><Relationship Id="rId4" Type="http://schemas.openxmlformats.org/officeDocument/2006/relationships/tags" Target="../tags/tag9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idx="2"/>
            <p:custDataLst>
              <p:tags r:id="rId2"/>
            </p:custDataLst>
          </p:nvPr>
        </p:nvSpPr>
        <p:spPr>
          <a:xfrm>
            <a:off x="611560" y="1844824"/>
            <a:ext cx="7488832" cy="1083310"/>
          </a:xfrm>
        </p:spPr>
        <p:txBody>
          <a:bodyPr>
            <a:normAutofit fontScale="90000"/>
          </a:bodyPr>
          <a:lstStyle/>
          <a:p>
            <a:r>
              <a:rPr lang="zh-CN" altLang="en-US" dirty="0">
                <a:solidFill>
                  <a:schemeClr val="tx1"/>
                </a:solidFill>
              </a:rPr>
              <a:t>电机与电气控制技术</a:t>
            </a:r>
          </a:p>
        </p:txBody>
      </p:sp>
      <p:sp>
        <p:nvSpPr>
          <p:cNvPr id="6" name="副标题 5"/>
          <p:cNvSpPr>
            <a:spLocks noGrp="1"/>
          </p:cNvSpPr>
          <p:nvPr>
            <p:ph type="subTitle" idx="3"/>
            <p:custDataLst>
              <p:tags r:id="rId3"/>
            </p:custDataLst>
          </p:nvPr>
        </p:nvSpPr>
        <p:spPr>
          <a:xfrm>
            <a:off x="568405" y="3780142"/>
            <a:ext cx="7243955" cy="945002"/>
          </a:xfrm>
        </p:spPr>
        <p:txBody>
          <a:bodyPr>
            <a:normAutofit/>
          </a:bodyPr>
          <a:lstStyle/>
          <a:p>
            <a:r>
              <a:rPr lang="zh-CN" altLang="en-US" dirty="0" smtClean="0">
                <a:solidFill>
                  <a:schemeClr val="tx1"/>
                </a:solidFill>
                <a:latin typeface="仿宋" pitchFamily="49" charset="-122"/>
                <a:ea typeface="仿宋" pitchFamily="49" charset="-122"/>
              </a:rPr>
              <a:t>项目</a:t>
            </a:r>
            <a:r>
              <a:rPr lang="zh-CN" altLang="en-US" dirty="0">
                <a:solidFill>
                  <a:schemeClr val="tx1"/>
                </a:solidFill>
                <a:latin typeface="仿宋" pitchFamily="49" charset="-122"/>
                <a:ea typeface="仿宋" pitchFamily="49" charset="-122"/>
              </a:rPr>
              <a:t>七</a:t>
            </a:r>
            <a:r>
              <a:rPr lang="zh-CN" altLang="en-US" dirty="0" smtClean="0">
                <a:solidFill>
                  <a:schemeClr val="tx1"/>
                </a:solidFill>
                <a:latin typeface="仿宋" pitchFamily="49" charset="-122"/>
                <a:ea typeface="仿宋" pitchFamily="49" charset="-122"/>
              </a:rPr>
              <a:t>：典型电气控制系统的设计</a:t>
            </a:r>
            <a:endParaRPr lang="zh-CN" altLang="en-US" dirty="0">
              <a:solidFill>
                <a:schemeClr val="tx1"/>
              </a:solidFill>
              <a:latin typeface="仿宋" pitchFamily="49" charset="-122"/>
              <a:ea typeface="仿宋" pitchFamily="49" charset="-122"/>
            </a:endParaRPr>
          </a:p>
        </p:txBody>
      </p:sp>
      <p:sp>
        <p:nvSpPr>
          <p:cNvPr id="7" name="文本占位符 6"/>
          <p:cNvSpPr>
            <a:spLocks noGrp="1"/>
          </p:cNvSpPr>
          <p:nvPr>
            <p:ph type="body" idx="4"/>
            <p:custDataLst>
              <p:tags r:id="rId4"/>
            </p:custDataLst>
          </p:nvPr>
        </p:nvSpPr>
        <p:spPr/>
        <p:txBody>
          <a:bodyPr/>
          <a:lstStyle/>
          <a:p>
            <a:r>
              <a:rPr lang="zh-CN" altLang="en-US" dirty="0">
                <a:solidFill>
                  <a:schemeClr val="tx1"/>
                </a:solidFill>
              </a:rPr>
              <a:t>私立华联学院</a:t>
            </a:r>
          </a:p>
        </p:txBody>
      </p:sp>
    </p:spTree>
    <p:custDataLst>
      <p:tags r:id="rId1"/>
    </p:custDataLst>
    <p:extLst>
      <p:ext uri="{BB962C8B-B14F-4D97-AF65-F5344CB8AC3E}">
        <p14:creationId xmlns:p14="http://schemas.microsoft.com/office/powerpoint/2010/main" val="418916001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388" y="333375"/>
            <a:ext cx="8785225" cy="609600"/>
          </a:xfrm>
        </p:spPr>
        <p:txBody>
          <a:bodyPr/>
          <a:lstStyle/>
          <a:p>
            <a:pPr eaLnBrk="1" hangingPunct="1"/>
            <a:r>
              <a:rPr lang="en-US" altLang="en-US" sz="2000" dirty="0" smtClean="0">
                <a:ea typeface="宋体" charset="-122"/>
              </a:rPr>
              <a:t>   </a:t>
            </a:r>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zh-CN" sz="2000" b="1" dirty="0" err="1" smtClean="0">
                <a:solidFill>
                  <a:schemeClr val="tx1"/>
                </a:solidFill>
                <a:latin typeface="宋体" pitchFamily="2" charset="-122"/>
                <a:ea typeface="宋体" pitchFamily="2" charset="-122"/>
              </a:rPr>
              <a:t>电气控制系统的原理设计及工艺设计</a:t>
            </a:r>
            <a:endParaRPr lang="ko-KR" altLang="en-US" sz="2000" b="1" dirty="0" smtClean="0">
              <a:solidFill>
                <a:schemeClr val="tx1"/>
              </a:solidFill>
              <a:latin typeface="宋体" pitchFamily="2" charset="-122"/>
              <a:ea typeface="宋体" charset="-122"/>
            </a:endParaRPr>
          </a:p>
        </p:txBody>
      </p:sp>
      <p:sp>
        <p:nvSpPr>
          <p:cNvPr id="12291" name="Rectangle 3"/>
          <p:cNvSpPr>
            <a:spLocks noGrp="1" noChangeArrowheads="1"/>
          </p:cNvSpPr>
          <p:nvPr>
            <p:ph type="body" idx="1"/>
          </p:nvPr>
        </p:nvSpPr>
        <p:spPr>
          <a:xfrm>
            <a:off x="395288" y="1268413"/>
            <a:ext cx="8497887" cy="1223962"/>
          </a:xfrm>
        </p:spPr>
        <p:txBody>
          <a:bodyPr/>
          <a:lstStyle/>
          <a:p>
            <a:pPr eaLnBrk="1" hangingPunct="1">
              <a:buFont typeface="Wingdings" pitchFamily="2" charset="2"/>
              <a:buChar char="Ø"/>
            </a:pPr>
            <a:r>
              <a:rPr lang="zh-CN" altLang="en-US" smtClean="0">
                <a:solidFill>
                  <a:schemeClr val="tx1"/>
                </a:solidFill>
                <a:ea typeface="Gulim" pitchFamily="34" charset="-127"/>
              </a:rPr>
              <a:t>电气安装互连图的绘制</a:t>
            </a:r>
          </a:p>
        </p:txBody>
      </p:sp>
      <p:sp>
        <p:nvSpPr>
          <p:cNvPr id="12292" name="Rectangle 4"/>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知识链接</a:t>
            </a:r>
            <a:r>
              <a:rPr lang="zh-CN" altLang="en-US" b="1" dirty="0">
                <a:ea typeface="宋体" charset="-122"/>
              </a:rPr>
              <a:t> </a:t>
            </a:r>
          </a:p>
        </p:txBody>
      </p:sp>
      <p:sp>
        <p:nvSpPr>
          <p:cNvPr id="12293" name="Rectangle 5"/>
          <p:cNvSpPr>
            <a:spLocks noChangeArrowheads="1"/>
          </p:cNvSpPr>
          <p:nvPr/>
        </p:nvSpPr>
        <p:spPr bwMode="auto">
          <a:xfrm>
            <a:off x="250825" y="1836133"/>
            <a:ext cx="87137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buFont typeface="Wingdings" pitchFamily="2" charset="2"/>
              <a:buNone/>
            </a:pPr>
            <a:r>
              <a:rPr lang="zh-CN" altLang="en-US" sz="2400" dirty="0">
                <a:ea typeface="宋体" charset="-122"/>
              </a:rPr>
              <a:t>        </a:t>
            </a:r>
            <a:r>
              <a:rPr lang="zh-CN" altLang="en-US" sz="2400" b="1" dirty="0">
                <a:latin typeface="宋体" pitchFamily="2" charset="-122"/>
                <a:ea typeface="宋体" pitchFamily="2" charset="-122"/>
                <a:cs typeface="Times New Roman" pitchFamily="18" charset="0"/>
              </a:rPr>
              <a:t>电气安装互连图用来表示电气设备各单元间的接线关系</a:t>
            </a:r>
            <a:r>
              <a:rPr lang="en-US" altLang="zh-CN" sz="2400" b="1" dirty="0">
                <a:latin typeface="宋体" pitchFamily="2" charset="-122"/>
                <a:ea typeface="宋体" pitchFamily="2" charset="-122"/>
                <a:cs typeface="Times New Roman" pitchFamily="18" charset="0"/>
              </a:rPr>
              <a:t>,</a:t>
            </a:r>
            <a:r>
              <a:rPr lang="zh-CN" altLang="en-US" sz="2400" b="1" dirty="0">
                <a:latin typeface="宋体" pitchFamily="2" charset="-122"/>
                <a:ea typeface="宋体" pitchFamily="2" charset="-122"/>
                <a:cs typeface="Times New Roman" pitchFamily="18" charset="0"/>
              </a:rPr>
              <a:t>表示电气设备外部元件的相对位置及它们之间的电气连接，是实际安装接线的依据，在生产现场中得到广泛应用。</a:t>
            </a:r>
          </a:p>
          <a:p>
            <a:pPr latinLnBrk="0">
              <a:buFont typeface="Wingdings" pitchFamily="2" charset="2"/>
              <a:buNone/>
            </a:pPr>
            <a:endParaRPr lang="zh-CN" altLang="en-US" sz="2400" b="1" dirty="0">
              <a:latin typeface="宋体" pitchFamily="2" charset="-122"/>
              <a:ea typeface="宋体" pitchFamily="2" charset="-122"/>
              <a:cs typeface="Times New Roman" pitchFamily="18" charset="0"/>
            </a:endParaRPr>
          </a:p>
        </p:txBody>
      </p:sp>
      <p:sp>
        <p:nvSpPr>
          <p:cNvPr id="12294" name="Rectangle 6"/>
          <p:cNvSpPr>
            <a:spLocks noChangeArrowheads="1"/>
          </p:cNvSpPr>
          <p:nvPr/>
        </p:nvSpPr>
        <p:spPr bwMode="auto">
          <a:xfrm>
            <a:off x="250825" y="3535789"/>
            <a:ext cx="8713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r>
              <a:rPr lang="zh-CN" altLang="en-US" sz="2400" dirty="0">
                <a:ea typeface="宋体" charset="-122"/>
                <a:cs typeface="Times New Roman" pitchFamily="18" charset="0"/>
              </a:rPr>
              <a:t>     </a:t>
            </a:r>
            <a:r>
              <a:rPr lang="zh-CN" altLang="en-US" sz="2400" b="1" dirty="0">
                <a:latin typeface="宋体" pitchFamily="2" charset="-122"/>
                <a:ea typeface="宋体" pitchFamily="2" charset="-122"/>
                <a:cs typeface="Times New Roman" pitchFamily="18" charset="0"/>
              </a:rPr>
              <a:t>①互连图中导线的连接关系用导线束表示，连接导线应注明导线规范</a:t>
            </a:r>
            <a:r>
              <a:rPr lang="en-US" altLang="zh-CN" sz="2400" b="1" dirty="0">
                <a:latin typeface="宋体" pitchFamily="2" charset="-122"/>
                <a:ea typeface="宋体" pitchFamily="2" charset="-122"/>
                <a:cs typeface="Times New Roman" pitchFamily="18" charset="0"/>
              </a:rPr>
              <a:t>(</a:t>
            </a:r>
            <a:r>
              <a:rPr lang="zh-CN" altLang="en-US" sz="2400" b="1" dirty="0">
                <a:latin typeface="宋体" pitchFamily="2" charset="-122"/>
                <a:ea typeface="宋体" pitchFamily="2" charset="-122"/>
                <a:cs typeface="Times New Roman" pitchFamily="18" charset="0"/>
              </a:rPr>
              <a:t>颜色、数量、长度和截面积等</a:t>
            </a:r>
            <a:r>
              <a:rPr lang="en-US" altLang="zh-CN" sz="2400" b="1" dirty="0">
                <a:latin typeface="宋体" pitchFamily="2" charset="-122"/>
                <a:ea typeface="宋体" pitchFamily="2" charset="-122"/>
                <a:cs typeface="Times New Roman" pitchFamily="18" charset="0"/>
              </a:rPr>
              <a:t>)</a:t>
            </a:r>
            <a:r>
              <a:rPr lang="zh-CN" altLang="en-US" sz="2400" b="1" dirty="0">
                <a:latin typeface="宋体" pitchFamily="2" charset="-122"/>
                <a:ea typeface="宋体" pitchFamily="2" charset="-122"/>
                <a:cs typeface="Times New Roman" pitchFamily="18" charset="0"/>
              </a:rPr>
              <a:t>。</a:t>
            </a:r>
          </a:p>
        </p:txBody>
      </p:sp>
      <p:sp>
        <p:nvSpPr>
          <p:cNvPr id="12295" name="Rectangle 7"/>
          <p:cNvSpPr>
            <a:spLocks noChangeArrowheads="1"/>
          </p:cNvSpPr>
          <p:nvPr/>
        </p:nvSpPr>
        <p:spPr bwMode="auto">
          <a:xfrm>
            <a:off x="430213" y="5078324"/>
            <a:ext cx="87137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buFont typeface="Wingdings" pitchFamily="2" charset="2"/>
              <a:buNone/>
            </a:pPr>
            <a:r>
              <a:rPr lang="zh-CN" altLang="en-US" sz="2400" dirty="0">
                <a:ea typeface="宋体" charset="-122"/>
                <a:cs typeface="Times New Roman" pitchFamily="18" charset="0"/>
              </a:rPr>
              <a:t>   </a:t>
            </a:r>
            <a:r>
              <a:rPr lang="zh-CN" altLang="en-US" sz="2400" b="1" dirty="0">
                <a:latin typeface="宋体" pitchFamily="2" charset="-122"/>
                <a:ea typeface="宋体" pitchFamily="2" charset="-122"/>
                <a:cs typeface="Times New Roman" pitchFamily="18" charset="0"/>
              </a:rPr>
              <a:t>②穿管或成束导线还应注明所有穿线管的种类、内径、长度及考虑备用导线后的导线根数。其他：注明有关接线安装的技术条件。</a:t>
            </a:r>
          </a:p>
        </p:txBody>
      </p:sp>
    </p:spTree>
    <p:extLst>
      <p:ext uri="{BB962C8B-B14F-4D97-AF65-F5344CB8AC3E}">
        <p14:creationId xmlns:p14="http://schemas.microsoft.com/office/powerpoint/2010/main" val="3429820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9388" y="333375"/>
            <a:ext cx="8785225" cy="609600"/>
          </a:xfrm>
        </p:spPr>
        <p:txBody>
          <a:bodyPr/>
          <a:lstStyle/>
          <a:p>
            <a:pPr eaLnBrk="1" hangingPunct="1"/>
            <a:r>
              <a:rPr lang="en-US" altLang="en-US" sz="2000" dirty="0" smtClean="0">
                <a:ea typeface="宋体" charset="-122"/>
              </a:rPr>
              <a:t>    </a:t>
            </a:r>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zh-CN" sz="2000" b="1" dirty="0" err="1" smtClean="0">
                <a:solidFill>
                  <a:schemeClr val="tx1"/>
                </a:solidFill>
                <a:latin typeface="宋体" pitchFamily="2" charset="-122"/>
                <a:ea typeface="宋体" pitchFamily="2" charset="-122"/>
              </a:rPr>
              <a:t>电气控制系统的原理设计及工艺设计</a:t>
            </a:r>
            <a:endParaRPr lang="ko-KR" altLang="en-US" sz="2000" b="1" dirty="0" smtClean="0">
              <a:solidFill>
                <a:schemeClr val="tx1"/>
              </a:solidFill>
              <a:latin typeface="宋体" pitchFamily="2" charset="-122"/>
              <a:ea typeface="宋体" charset="-122"/>
            </a:endParaRPr>
          </a:p>
        </p:txBody>
      </p:sp>
      <p:sp>
        <p:nvSpPr>
          <p:cNvPr id="13315" name="Rectangle 3"/>
          <p:cNvSpPr>
            <a:spLocks noGrp="1" noChangeArrowheads="1"/>
          </p:cNvSpPr>
          <p:nvPr>
            <p:ph type="body" idx="1"/>
          </p:nvPr>
        </p:nvSpPr>
        <p:spPr>
          <a:xfrm>
            <a:off x="395288" y="1268413"/>
            <a:ext cx="8497887" cy="1223962"/>
          </a:xfrm>
        </p:spPr>
        <p:txBody>
          <a:bodyPr>
            <a:normAutofit/>
          </a:bodyPr>
          <a:lstStyle/>
          <a:p>
            <a:pPr marL="0" indent="0">
              <a:lnSpc>
                <a:spcPct val="120000"/>
              </a:lnSpc>
              <a:buNone/>
            </a:pPr>
            <a:r>
              <a:rPr lang="zh-CN" altLang="en-US" b="1" dirty="0">
                <a:solidFill>
                  <a:schemeClr val="tx1"/>
                </a:solidFill>
                <a:latin typeface="宋体" pitchFamily="2" charset="-122"/>
                <a:ea typeface="宋体" pitchFamily="2" charset="-122"/>
                <a:cs typeface="Times New Roman" pitchFamily="18" charset="0"/>
              </a:rPr>
              <a:t>电气接线图绘制的简要步骤</a:t>
            </a:r>
          </a:p>
        </p:txBody>
      </p:sp>
      <p:sp>
        <p:nvSpPr>
          <p:cNvPr id="13316" name="Rectangle 4"/>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知识链接</a:t>
            </a:r>
            <a:r>
              <a:rPr lang="zh-CN" altLang="en-US" b="1" dirty="0">
                <a:ea typeface="宋体" charset="-122"/>
              </a:rPr>
              <a:t> </a:t>
            </a:r>
          </a:p>
        </p:txBody>
      </p:sp>
      <p:sp>
        <p:nvSpPr>
          <p:cNvPr id="13317" name="Rectangle 5"/>
          <p:cNvSpPr>
            <a:spLocks noChangeArrowheads="1"/>
          </p:cNvSpPr>
          <p:nvPr/>
        </p:nvSpPr>
        <p:spPr bwMode="auto">
          <a:xfrm>
            <a:off x="250825" y="1847850"/>
            <a:ext cx="8713788"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lnSpc>
                <a:spcPct val="120000"/>
              </a:lnSpc>
              <a:buFont typeface="Wingdings" pitchFamily="2" charset="2"/>
              <a:buNone/>
            </a:pPr>
            <a:r>
              <a:rPr lang="zh-CN" altLang="en-US" sz="2400" b="1" dirty="0">
                <a:latin typeface="宋体" pitchFamily="2" charset="-122"/>
                <a:ea typeface="宋体" pitchFamily="2" charset="-122"/>
                <a:cs typeface="Times New Roman" pitchFamily="18" charset="0"/>
              </a:rPr>
              <a:t>①标线号：根据绘制原则</a:t>
            </a:r>
            <a:r>
              <a:rPr lang="en-US" altLang="zh-CN" sz="2400" b="1" dirty="0">
                <a:latin typeface="宋体" pitchFamily="2" charset="-122"/>
                <a:ea typeface="宋体" pitchFamily="2" charset="-122"/>
                <a:cs typeface="Times New Roman" pitchFamily="18" charset="0"/>
              </a:rPr>
              <a:t>2</a:t>
            </a:r>
            <a:r>
              <a:rPr lang="zh-CN" altLang="en-US" sz="2400" b="1" dirty="0">
                <a:latin typeface="宋体" pitchFamily="2" charset="-122"/>
                <a:ea typeface="宋体" pitchFamily="2" charset="-122"/>
                <a:cs typeface="Times New Roman" pitchFamily="18" charset="0"/>
              </a:rPr>
              <a:t>，在原理图上定义并标注每一根导线的线号。</a:t>
            </a:r>
          </a:p>
          <a:p>
            <a:pPr latinLnBrk="0">
              <a:lnSpc>
                <a:spcPct val="120000"/>
              </a:lnSpc>
              <a:buFont typeface="Wingdings" pitchFamily="2" charset="2"/>
              <a:buNone/>
            </a:pPr>
            <a:r>
              <a:rPr lang="zh-CN" altLang="en-US" sz="2400" b="1" dirty="0">
                <a:latin typeface="宋体" pitchFamily="2" charset="-122"/>
                <a:ea typeface="宋体" pitchFamily="2" charset="-122"/>
                <a:cs typeface="Times New Roman" pitchFamily="18" charset="0"/>
              </a:rPr>
              <a:t>②画元件框及符号：依照安装位置，在接线图上画出元器件电气符号图形及外框。</a:t>
            </a:r>
          </a:p>
          <a:p>
            <a:pPr latinLnBrk="0">
              <a:lnSpc>
                <a:spcPct val="120000"/>
              </a:lnSpc>
              <a:buFont typeface="Wingdings" pitchFamily="2" charset="2"/>
              <a:buNone/>
            </a:pPr>
            <a:r>
              <a:rPr lang="zh-CN" altLang="en-US" sz="2400" b="1" dirty="0">
                <a:latin typeface="宋体" pitchFamily="2" charset="-122"/>
                <a:ea typeface="宋体" pitchFamily="2" charset="-122"/>
                <a:cs typeface="Times New Roman" pitchFamily="18" charset="0"/>
              </a:rPr>
              <a:t>③分配元件编号：根据绘制原则</a:t>
            </a:r>
            <a:r>
              <a:rPr lang="en-US" altLang="zh-CN" sz="2400" b="1" dirty="0">
                <a:latin typeface="宋体" pitchFamily="2" charset="-122"/>
                <a:ea typeface="宋体" pitchFamily="2" charset="-122"/>
                <a:cs typeface="Times New Roman" pitchFamily="18" charset="0"/>
              </a:rPr>
              <a:t>3</a:t>
            </a:r>
            <a:r>
              <a:rPr lang="zh-CN" altLang="en-US" sz="2400" b="1" dirty="0">
                <a:latin typeface="宋体" pitchFamily="2" charset="-122"/>
                <a:ea typeface="宋体" pitchFamily="2" charset="-122"/>
                <a:cs typeface="Times New Roman" pitchFamily="18" charset="0"/>
              </a:rPr>
              <a:t>给器件编号，并将器件编号标在接线图中。</a:t>
            </a:r>
          </a:p>
          <a:p>
            <a:pPr latinLnBrk="0">
              <a:lnSpc>
                <a:spcPct val="120000"/>
              </a:lnSpc>
              <a:buFont typeface="Wingdings" pitchFamily="2" charset="2"/>
              <a:buNone/>
            </a:pPr>
            <a:r>
              <a:rPr lang="zh-CN" altLang="en-US" sz="2400" b="1" dirty="0">
                <a:latin typeface="宋体" pitchFamily="2" charset="-122"/>
                <a:ea typeface="宋体" pitchFamily="2" charset="-122"/>
                <a:cs typeface="Times New Roman" pitchFamily="18" charset="0"/>
              </a:rPr>
              <a:t>④填充连线的去向和线号：根据绘制原则</a:t>
            </a:r>
            <a:r>
              <a:rPr lang="en-US" altLang="zh-CN" sz="2400" b="1" dirty="0">
                <a:latin typeface="宋体" pitchFamily="2" charset="-122"/>
                <a:ea typeface="宋体" pitchFamily="2" charset="-122"/>
                <a:cs typeface="Times New Roman" pitchFamily="18" charset="0"/>
              </a:rPr>
              <a:t>4</a:t>
            </a:r>
            <a:r>
              <a:rPr lang="zh-CN" altLang="en-US" sz="2400" b="1" dirty="0">
                <a:latin typeface="宋体" pitchFamily="2" charset="-122"/>
                <a:ea typeface="宋体" pitchFamily="2" charset="-122"/>
                <a:cs typeface="Times New Roman" pitchFamily="18" charset="0"/>
              </a:rPr>
              <a:t>，在器件连接导线的线侧和线端标注线号和导线去向</a:t>
            </a:r>
            <a:r>
              <a:rPr lang="en-US" altLang="zh-CN" sz="2400" b="1" dirty="0">
                <a:latin typeface="宋体" pitchFamily="2" charset="-122"/>
                <a:ea typeface="宋体" pitchFamily="2" charset="-122"/>
                <a:cs typeface="Times New Roman" pitchFamily="18" charset="0"/>
              </a:rPr>
              <a:t>(</a:t>
            </a:r>
            <a:r>
              <a:rPr lang="zh-CN" altLang="en-US" sz="2400" b="1" dirty="0">
                <a:latin typeface="宋体" pitchFamily="2" charset="-122"/>
                <a:ea typeface="宋体" pitchFamily="2" charset="-122"/>
                <a:cs typeface="Times New Roman" pitchFamily="18" charset="0"/>
              </a:rPr>
              <a:t>器件编号</a:t>
            </a:r>
            <a:r>
              <a:rPr lang="en-US" altLang="zh-CN" sz="2400" b="1" dirty="0">
                <a:latin typeface="宋体" pitchFamily="2" charset="-122"/>
                <a:ea typeface="宋体" pitchFamily="2" charset="-122"/>
                <a:cs typeface="Times New Roman" pitchFamily="18" charset="0"/>
              </a:rPr>
              <a:t>)</a:t>
            </a:r>
            <a:r>
              <a:rPr lang="zh-CN" altLang="en-US" sz="2400" b="1" dirty="0">
                <a:latin typeface="宋体" pitchFamily="2" charset="-122"/>
                <a:ea typeface="宋体" pitchFamily="2" charset="-122"/>
                <a:cs typeface="Times New Roman" pitchFamily="18" charset="0"/>
              </a:rPr>
              <a:t>。</a:t>
            </a:r>
          </a:p>
        </p:txBody>
      </p:sp>
    </p:spTree>
    <p:extLst>
      <p:ext uri="{BB962C8B-B14F-4D97-AF65-F5344CB8AC3E}">
        <p14:creationId xmlns:p14="http://schemas.microsoft.com/office/powerpoint/2010/main" val="2741088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9388" y="333375"/>
            <a:ext cx="8785225" cy="609600"/>
          </a:xfrm>
        </p:spPr>
        <p:txBody>
          <a:bodyPr/>
          <a:lstStyle/>
          <a:p>
            <a:pPr eaLnBrk="1" hangingPunct="1"/>
            <a:r>
              <a:rPr lang="en-US" altLang="en-US" sz="2000" dirty="0" smtClean="0">
                <a:ea typeface="宋体" charset="-122"/>
              </a:rPr>
              <a:t>    </a:t>
            </a:r>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zh-CN" sz="2000" b="1" dirty="0" err="1" smtClean="0">
                <a:solidFill>
                  <a:schemeClr val="tx1"/>
                </a:solidFill>
                <a:latin typeface="宋体" pitchFamily="2" charset="-122"/>
                <a:ea typeface="宋体" pitchFamily="2" charset="-122"/>
              </a:rPr>
              <a:t>电气控制系统的原理设计及工艺设计</a:t>
            </a:r>
            <a:endParaRPr lang="ko-KR" altLang="en-US" sz="2000" b="1" dirty="0" smtClean="0">
              <a:solidFill>
                <a:schemeClr val="tx1"/>
              </a:solidFill>
              <a:latin typeface="宋体" pitchFamily="2" charset="-122"/>
              <a:ea typeface="宋体" charset="-122"/>
            </a:endParaRPr>
          </a:p>
        </p:txBody>
      </p:sp>
      <p:sp>
        <p:nvSpPr>
          <p:cNvPr id="14339" name="Rectangle 3"/>
          <p:cNvSpPr>
            <a:spLocks noGrp="1" noChangeArrowheads="1"/>
          </p:cNvSpPr>
          <p:nvPr>
            <p:ph type="body" idx="1"/>
          </p:nvPr>
        </p:nvSpPr>
        <p:spPr>
          <a:xfrm>
            <a:off x="395288" y="1412875"/>
            <a:ext cx="8497887" cy="1223963"/>
          </a:xfrm>
        </p:spPr>
        <p:txBody>
          <a:bodyPr>
            <a:normAutofit/>
          </a:bodyPr>
          <a:lstStyle/>
          <a:p>
            <a:pPr marL="0" indent="0">
              <a:lnSpc>
                <a:spcPct val="120000"/>
              </a:lnSpc>
              <a:buNone/>
            </a:pPr>
            <a:r>
              <a:rPr lang="zh-CN" altLang="en-US" b="1" dirty="0">
                <a:solidFill>
                  <a:schemeClr val="tx1"/>
                </a:solidFill>
                <a:latin typeface="宋体" pitchFamily="2" charset="-122"/>
                <a:ea typeface="宋体" pitchFamily="2" charset="-122"/>
                <a:cs typeface="Times New Roman" pitchFamily="18" charset="0"/>
              </a:rPr>
              <a:t>任务要求</a:t>
            </a:r>
          </a:p>
        </p:txBody>
      </p:sp>
      <p:sp>
        <p:nvSpPr>
          <p:cNvPr id="14340" name="Rectangle 4"/>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基本任务</a:t>
            </a:r>
            <a:r>
              <a:rPr lang="zh-CN" altLang="en-US" b="1" dirty="0">
                <a:ea typeface="宋体" charset="-122"/>
              </a:rPr>
              <a:t> </a:t>
            </a:r>
          </a:p>
        </p:txBody>
      </p:sp>
      <p:sp>
        <p:nvSpPr>
          <p:cNvPr id="14341" name="Rectangle 5"/>
          <p:cNvSpPr>
            <a:spLocks noChangeArrowheads="1"/>
          </p:cNvSpPr>
          <p:nvPr/>
        </p:nvSpPr>
        <p:spPr bwMode="auto">
          <a:xfrm>
            <a:off x="179388" y="1957217"/>
            <a:ext cx="8713787" cy="234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nSpc>
                <a:spcPct val="120000"/>
              </a:lnSpc>
              <a:spcBef>
                <a:spcPct val="20000"/>
              </a:spcBef>
              <a:buClr>
                <a:schemeClr val="accent1"/>
              </a:buClr>
              <a:buSzPct val="100000"/>
            </a:pPr>
            <a:r>
              <a:rPr lang="zh-CN" altLang="en-US" sz="2400" dirty="0">
                <a:ea typeface="宋体" charset="-122"/>
              </a:rPr>
              <a:t>        </a:t>
            </a:r>
            <a:r>
              <a:rPr lang="zh-CN" altLang="en-US" sz="2400" b="1" dirty="0">
                <a:latin typeface="宋体" pitchFamily="2" charset="-122"/>
                <a:ea typeface="宋体" pitchFamily="2" charset="-122"/>
                <a:cs typeface="Times New Roman" pitchFamily="18" charset="0"/>
              </a:rPr>
              <a:t>结合电气控制设备制造的工程实际，以一台小型电动机控制线路设计为例，结合电气接线图和电气互连图的绘制原则，进一步说明导线二维标注法在电气接线图中的应用方法和电气控制系统设计的过程。</a:t>
            </a:r>
          </a:p>
          <a:p>
            <a:pPr>
              <a:lnSpc>
                <a:spcPct val="120000"/>
              </a:lnSpc>
              <a:spcBef>
                <a:spcPct val="20000"/>
              </a:spcBef>
              <a:buClr>
                <a:schemeClr val="accent1"/>
              </a:buClr>
              <a:buSzPct val="100000"/>
            </a:pPr>
            <a:r>
              <a:rPr lang="zh-CN" altLang="en-US" sz="2400" b="1" dirty="0">
                <a:latin typeface="宋体" pitchFamily="2" charset="-122"/>
                <a:ea typeface="宋体" pitchFamily="2" charset="-122"/>
                <a:cs typeface="Times New Roman" pitchFamily="18" charset="0"/>
              </a:rPr>
              <a:t>        电动机起停控制为例。</a:t>
            </a:r>
          </a:p>
        </p:txBody>
      </p:sp>
    </p:spTree>
    <p:extLst>
      <p:ext uri="{BB962C8B-B14F-4D97-AF65-F5344CB8AC3E}">
        <p14:creationId xmlns:p14="http://schemas.microsoft.com/office/powerpoint/2010/main" val="2563908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9388" y="333375"/>
            <a:ext cx="8785225" cy="609600"/>
          </a:xfrm>
        </p:spPr>
        <p:txBody>
          <a:bodyPr/>
          <a:lstStyle/>
          <a:p>
            <a:pPr eaLnBrk="1" hangingPunct="1"/>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zh-CN" sz="2000" b="1" dirty="0" err="1" smtClean="0">
                <a:solidFill>
                  <a:schemeClr val="tx1"/>
                </a:solidFill>
                <a:latin typeface="宋体" pitchFamily="2" charset="-122"/>
                <a:ea typeface="宋体" pitchFamily="2" charset="-122"/>
              </a:rPr>
              <a:t>电气控制系统的原理设计及工艺设计</a:t>
            </a:r>
            <a:endParaRPr lang="ko-KR" altLang="en-US" sz="2000" b="1" dirty="0" smtClean="0">
              <a:solidFill>
                <a:schemeClr val="tx1"/>
              </a:solidFill>
              <a:latin typeface="宋体" pitchFamily="2" charset="-122"/>
              <a:ea typeface="宋体" charset="-122"/>
            </a:endParaRPr>
          </a:p>
        </p:txBody>
      </p:sp>
      <p:sp>
        <p:nvSpPr>
          <p:cNvPr id="15363" name="Rectangle 4"/>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基本任务</a:t>
            </a:r>
            <a:r>
              <a:rPr lang="zh-CN" altLang="en-US" b="1" dirty="0">
                <a:ea typeface="宋体" charset="-122"/>
              </a:rPr>
              <a:t> </a:t>
            </a:r>
          </a:p>
        </p:txBody>
      </p:sp>
      <p:sp>
        <p:nvSpPr>
          <p:cNvPr id="15364" name="Rectangle 5"/>
          <p:cNvSpPr>
            <a:spLocks noChangeArrowheads="1"/>
          </p:cNvSpPr>
          <p:nvPr/>
        </p:nvSpPr>
        <p:spPr bwMode="auto">
          <a:xfrm>
            <a:off x="323850" y="1531968"/>
            <a:ext cx="345598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nSpc>
                <a:spcPct val="120000"/>
              </a:lnSpc>
              <a:spcBef>
                <a:spcPct val="20000"/>
              </a:spcBef>
              <a:buClr>
                <a:schemeClr val="accent1"/>
              </a:buClr>
              <a:buSzPct val="100000"/>
              <a:buFont typeface="Wingdings" pitchFamily="2" charset="2"/>
              <a:buNone/>
            </a:pPr>
            <a:r>
              <a:rPr lang="zh-CN" altLang="en-US" sz="2000" dirty="0">
                <a:ea typeface="宋体" charset="-122"/>
              </a:rPr>
              <a:t>        </a:t>
            </a:r>
            <a:r>
              <a:rPr lang="zh-CN" altLang="en-US" sz="2000" b="1" dirty="0">
                <a:latin typeface="宋体" pitchFamily="2" charset="-122"/>
                <a:ea typeface="宋体" pitchFamily="2" charset="-122"/>
                <a:cs typeface="Times New Roman" pitchFamily="18" charset="0"/>
              </a:rPr>
              <a:t>为便于施工和设计电气接线图，电气原理图中依据线号标注原则标出了各导线标号，大电流导线标出了载流面积</a:t>
            </a:r>
            <a:r>
              <a:rPr lang="en-US" altLang="zh-CN" sz="2000" b="1" dirty="0">
                <a:latin typeface="宋体" pitchFamily="2" charset="-122"/>
                <a:ea typeface="宋体" pitchFamily="2" charset="-122"/>
                <a:cs typeface="Times New Roman" pitchFamily="18" charset="0"/>
              </a:rPr>
              <a:t>(</a:t>
            </a:r>
            <a:r>
              <a:rPr lang="zh-CN" altLang="en-US" sz="2000" b="1" dirty="0">
                <a:latin typeface="宋体" pitchFamily="2" charset="-122"/>
                <a:ea typeface="宋体" pitchFamily="2" charset="-122"/>
                <a:cs typeface="Times New Roman" pitchFamily="18" charset="0"/>
              </a:rPr>
              <a:t>根据电动机工作电流计算出导线的截面积</a:t>
            </a:r>
            <a:r>
              <a:rPr lang="en-US" altLang="zh-CN" sz="2000" b="1" dirty="0">
                <a:latin typeface="宋体" pitchFamily="2" charset="-122"/>
                <a:ea typeface="宋体" pitchFamily="2" charset="-122"/>
                <a:cs typeface="Times New Roman" pitchFamily="18" charset="0"/>
              </a:rPr>
              <a:t>)</a:t>
            </a:r>
            <a:r>
              <a:rPr lang="zh-CN" altLang="en-US" sz="2000" b="1" dirty="0">
                <a:latin typeface="宋体" pitchFamily="2" charset="-122"/>
                <a:ea typeface="宋体" pitchFamily="2" charset="-122"/>
                <a:cs typeface="Times New Roman" pitchFamily="18" charset="0"/>
              </a:rPr>
              <a:t>。图中接触器线圈符号的下方数字分别说明其动合主触点，动合、动断辅助触点所在的列号，用于分析工作原理时查找该接触器控制的器件。元器件清单见表</a:t>
            </a:r>
            <a:r>
              <a:rPr lang="en-US" altLang="zh-CN" sz="2000" b="1" dirty="0">
                <a:latin typeface="宋体" pitchFamily="2" charset="-122"/>
                <a:ea typeface="宋体" pitchFamily="2" charset="-122"/>
                <a:cs typeface="Times New Roman" pitchFamily="18" charset="0"/>
              </a:rPr>
              <a:t>7-2</a:t>
            </a:r>
            <a:r>
              <a:rPr lang="zh-CN" altLang="en-US" sz="2000" b="1" dirty="0">
                <a:latin typeface="宋体" pitchFamily="2" charset="-122"/>
                <a:ea typeface="宋体" pitchFamily="2" charset="-122"/>
                <a:cs typeface="Times New Roman" pitchFamily="18" charset="0"/>
              </a:rPr>
              <a:t>和表</a:t>
            </a:r>
            <a:r>
              <a:rPr lang="en-US" altLang="zh-CN" sz="2000" b="1" dirty="0">
                <a:latin typeface="宋体" pitchFamily="2" charset="-122"/>
                <a:ea typeface="宋体" pitchFamily="2" charset="-122"/>
                <a:cs typeface="Times New Roman" pitchFamily="18" charset="0"/>
              </a:rPr>
              <a:t>7-3</a:t>
            </a:r>
            <a:r>
              <a:rPr lang="zh-CN" altLang="en-US" sz="2000" b="1" dirty="0">
                <a:latin typeface="宋体" pitchFamily="2" charset="-122"/>
                <a:ea typeface="宋体" pitchFamily="2" charset="-122"/>
                <a:cs typeface="Times New Roman" pitchFamily="18" charset="0"/>
              </a:rPr>
              <a:t>。</a:t>
            </a:r>
          </a:p>
        </p:txBody>
      </p:sp>
      <p:pic>
        <p:nvPicPr>
          <p:cNvPr id="153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2133600"/>
            <a:ext cx="5580062"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392648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388" y="333375"/>
            <a:ext cx="8785225" cy="609600"/>
          </a:xfrm>
        </p:spPr>
        <p:txBody>
          <a:bodyPr/>
          <a:lstStyle/>
          <a:p>
            <a:pPr eaLnBrk="1" hangingPunct="1"/>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zh-CN" sz="2000" b="1" dirty="0" err="1" smtClean="0">
                <a:solidFill>
                  <a:schemeClr val="tx1"/>
                </a:solidFill>
                <a:latin typeface="宋体" pitchFamily="2" charset="-122"/>
                <a:ea typeface="宋体" pitchFamily="2" charset="-122"/>
              </a:rPr>
              <a:t>电气控制系统的原理设计及工艺设计</a:t>
            </a:r>
            <a:endParaRPr lang="ko-KR" altLang="en-US" sz="2000" b="1" dirty="0" smtClean="0">
              <a:solidFill>
                <a:schemeClr val="tx1"/>
              </a:solidFill>
              <a:latin typeface="宋体" pitchFamily="2" charset="-122"/>
              <a:ea typeface="宋体" charset="-122"/>
            </a:endParaRPr>
          </a:p>
        </p:txBody>
      </p:sp>
      <p:sp>
        <p:nvSpPr>
          <p:cNvPr id="16387" name="Rectangle 3"/>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基本任务</a:t>
            </a:r>
            <a:r>
              <a:rPr lang="zh-CN" altLang="en-US" b="1" dirty="0">
                <a:ea typeface="宋体" charset="-122"/>
              </a:rPr>
              <a:t> </a:t>
            </a:r>
          </a:p>
        </p:txBody>
      </p:sp>
      <p:pic>
        <p:nvPicPr>
          <p:cNvPr id="1638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484313"/>
            <a:ext cx="81153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94206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388" y="333375"/>
            <a:ext cx="8785225" cy="609600"/>
          </a:xfrm>
        </p:spPr>
        <p:txBody>
          <a:bodyPr/>
          <a:lstStyle/>
          <a:p>
            <a:pPr eaLnBrk="1" hangingPunct="1"/>
            <a:r>
              <a:rPr lang="en-US" altLang="en-US" sz="2000" dirty="0" smtClean="0">
                <a:ea typeface="宋体" charset="-122"/>
              </a:rPr>
              <a:t>    </a:t>
            </a:r>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zh-CN" sz="2000" b="1" dirty="0" err="1" smtClean="0">
                <a:solidFill>
                  <a:schemeClr val="tx1"/>
                </a:solidFill>
                <a:latin typeface="宋体" pitchFamily="2" charset="-122"/>
                <a:ea typeface="宋体" pitchFamily="2" charset="-122"/>
              </a:rPr>
              <a:t>电气控制系统的原理设计及工艺设计</a:t>
            </a:r>
            <a:endParaRPr lang="ko-KR" altLang="en-US" sz="2000" b="1" dirty="0" smtClean="0">
              <a:solidFill>
                <a:schemeClr val="tx1"/>
              </a:solidFill>
              <a:latin typeface="宋体" pitchFamily="2" charset="-122"/>
              <a:ea typeface="宋体" charset="-122"/>
            </a:endParaRPr>
          </a:p>
        </p:txBody>
      </p:sp>
      <p:sp>
        <p:nvSpPr>
          <p:cNvPr id="17411" name="Rectangle 3"/>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基本任务</a:t>
            </a:r>
            <a:r>
              <a:rPr lang="zh-CN" altLang="en-US" b="1" dirty="0">
                <a:ea typeface="宋体" charset="-122"/>
              </a:rPr>
              <a:t> </a:t>
            </a:r>
          </a:p>
        </p:txBody>
      </p:sp>
      <p:pic>
        <p:nvPicPr>
          <p:cNvPr id="174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557338"/>
            <a:ext cx="80581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135130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9388" y="333375"/>
            <a:ext cx="8785225" cy="609600"/>
          </a:xfrm>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zh-CN" sz="2000" b="1" dirty="0" err="1" smtClean="0">
                <a:solidFill>
                  <a:schemeClr val="tx1"/>
                </a:solidFill>
                <a:latin typeface="宋体" pitchFamily="2" charset="-122"/>
                <a:ea typeface="宋体" pitchFamily="2" charset="-122"/>
              </a:rPr>
              <a:t>电气控制系统的原理设计及工艺设计</a:t>
            </a:r>
            <a:endParaRPr lang="ko-KR" altLang="en-US" sz="2000" b="1" dirty="0" smtClean="0">
              <a:solidFill>
                <a:schemeClr val="tx1"/>
              </a:solidFill>
              <a:latin typeface="宋体" pitchFamily="2" charset="-122"/>
              <a:ea typeface="宋体" charset="-122"/>
            </a:endParaRPr>
          </a:p>
        </p:txBody>
      </p:sp>
      <p:sp>
        <p:nvSpPr>
          <p:cNvPr id="18435" name="Rectangle 3"/>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基本任务</a:t>
            </a:r>
            <a:r>
              <a:rPr lang="zh-CN" altLang="en-US" b="1" dirty="0">
                <a:ea typeface="宋体" charset="-122"/>
              </a:rPr>
              <a:t> </a:t>
            </a:r>
          </a:p>
        </p:txBody>
      </p:sp>
      <p:sp>
        <p:nvSpPr>
          <p:cNvPr id="18436" name="Rectangle 4"/>
          <p:cNvSpPr>
            <a:spLocks noChangeArrowheads="1"/>
          </p:cNvSpPr>
          <p:nvPr/>
        </p:nvSpPr>
        <p:spPr bwMode="auto">
          <a:xfrm>
            <a:off x="323850" y="1162636"/>
            <a:ext cx="345598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lnSpc>
                <a:spcPct val="120000"/>
              </a:lnSpc>
              <a:buFont typeface="Wingdings" pitchFamily="2" charset="2"/>
              <a:buNone/>
            </a:pPr>
            <a:r>
              <a:rPr lang="zh-CN" altLang="en-US" sz="2000" dirty="0">
                <a:ea typeface="宋体" charset="-122"/>
              </a:rPr>
              <a:t>        </a:t>
            </a:r>
            <a:r>
              <a:rPr lang="zh-CN" altLang="en-US" sz="2000" b="1" dirty="0">
                <a:latin typeface="宋体" pitchFamily="2" charset="-122"/>
                <a:ea typeface="宋体" pitchFamily="2" charset="-122"/>
              </a:rPr>
              <a:t>电动机起停控制电路的电气安装分为操作</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控制</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面板和电器安装底板</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主配电盘</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两部分，操作</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控制</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面板设计在操作平台或控制柜柜门上，用于安装各种主令电器和状态指示灯等器件，控制面板与主配电盘间的连接导线采用接线端子连接，接线端子安装在靠近主配电盘接线端子的位置。电器安装底板用来安装固定除操作按钮和指示灯以外的其他电器元件。</a:t>
            </a:r>
          </a:p>
        </p:txBody>
      </p:sp>
      <p:pic>
        <p:nvPicPr>
          <p:cNvPr id="184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268413"/>
            <a:ext cx="35623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4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450" y="4438650"/>
            <a:ext cx="33051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875421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9388" y="333375"/>
            <a:ext cx="8785225" cy="609600"/>
          </a:xfrm>
        </p:spPr>
        <p:txBody>
          <a:bodyPr/>
          <a:lstStyle/>
          <a:p>
            <a:pPr eaLnBrk="1" hangingPunct="1"/>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zh-CN" sz="2000" b="1" dirty="0" err="1" smtClean="0">
                <a:solidFill>
                  <a:schemeClr val="tx1"/>
                </a:solidFill>
                <a:latin typeface="宋体" pitchFamily="2" charset="-122"/>
                <a:ea typeface="宋体" pitchFamily="2" charset="-122"/>
              </a:rPr>
              <a:t>电气控制系统的原理设计及工艺设计</a:t>
            </a:r>
            <a:endParaRPr lang="ko-KR" altLang="en-US" sz="2000" b="1" dirty="0" smtClean="0">
              <a:solidFill>
                <a:schemeClr val="tx1"/>
              </a:solidFill>
              <a:latin typeface="宋体" pitchFamily="2" charset="-122"/>
              <a:ea typeface="宋体" charset="-122"/>
            </a:endParaRPr>
          </a:p>
        </p:txBody>
      </p:sp>
      <p:sp>
        <p:nvSpPr>
          <p:cNvPr id="19459" name="Rectangle 3"/>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基本任务</a:t>
            </a:r>
            <a:r>
              <a:rPr lang="zh-CN" altLang="en-US" b="1" dirty="0">
                <a:ea typeface="宋体" charset="-122"/>
              </a:rPr>
              <a:t> </a:t>
            </a:r>
          </a:p>
        </p:txBody>
      </p:sp>
      <p:sp>
        <p:nvSpPr>
          <p:cNvPr id="19460" name="Rectangle 4"/>
          <p:cNvSpPr>
            <a:spLocks noChangeArrowheads="1"/>
          </p:cNvSpPr>
          <p:nvPr/>
        </p:nvSpPr>
        <p:spPr bwMode="auto">
          <a:xfrm>
            <a:off x="539750" y="4652963"/>
            <a:ext cx="36004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lnSpc>
                <a:spcPct val="120000"/>
              </a:lnSpc>
              <a:buFont typeface="Wingdings" pitchFamily="2" charset="2"/>
              <a:buNone/>
            </a:pPr>
            <a:r>
              <a:rPr lang="zh-CN" altLang="en-US" sz="2000" b="1" dirty="0">
                <a:ea typeface="宋体" charset="-122"/>
              </a:rPr>
              <a:t>根据电气安装位置图绘制电气接线图的具体原则，分别绘制操作面板和电器安装底板的电气接线图。</a:t>
            </a:r>
          </a:p>
        </p:txBody>
      </p:sp>
      <p:pic>
        <p:nvPicPr>
          <p:cNvPr id="1946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341438"/>
            <a:ext cx="4319588" cy="3311525"/>
          </a:xfrm>
          <a:prstGeom prst="rect">
            <a:avLst/>
          </a:prstGeom>
          <a:noFill/>
          <a:ln w="25400" algn="ctr">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1946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068638"/>
            <a:ext cx="4191000" cy="3298825"/>
          </a:xfrm>
          <a:prstGeom prst="rect">
            <a:avLst/>
          </a:prstGeom>
          <a:noFill/>
          <a:ln w="25400"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789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79388" y="333375"/>
            <a:ext cx="8785225" cy="609600"/>
          </a:xfrm>
        </p:spPr>
        <p:txBody>
          <a:bodyPr/>
          <a:lstStyle/>
          <a:p>
            <a:pPr eaLnBrk="1" hangingPunct="1"/>
            <a:r>
              <a:rPr lang="en-US" altLang="en-US" sz="2000" dirty="0" smtClean="0">
                <a:ea typeface="宋体" charset="-122"/>
              </a:rPr>
              <a:t>    </a:t>
            </a:r>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zh-CN" sz="2000" b="1" dirty="0" err="1" smtClean="0">
                <a:solidFill>
                  <a:schemeClr val="tx1"/>
                </a:solidFill>
                <a:latin typeface="宋体" pitchFamily="2" charset="-122"/>
                <a:ea typeface="宋体" pitchFamily="2" charset="-122"/>
              </a:rPr>
              <a:t>电气控制系统的原理设计及工艺设计</a:t>
            </a:r>
            <a:endParaRPr lang="ko-KR" altLang="en-US" sz="2000" b="1" dirty="0" smtClean="0">
              <a:solidFill>
                <a:schemeClr val="tx1"/>
              </a:solidFill>
              <a:latin typeface="宋体" pitchFamily="2" charset="-122"/>
              <a:ea typeface="宋体" charset="-122"/>
            </a:endParaRPr>
          </a:p>
        </p:txBody>
      </p:sp>
      <p:sp>
        <p:nvSpPr>
          <p:cNvPr id="20483" name="Rectangle 3"/>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基本任务</a:t>
            </a:r>
            <a:r>
              <a:rPr lang="zh-CN" altLang="en-US" b="1" dirty="0">
                <a:ea typeface="宋体" charset="-122"/>
              </a:rPr>
              <a:t> </a:t>
            </a:r>
          </a:p>
        </p:txBody>
      </p:sp>
      <p:sp>
        <p:nvSpPr>
          <p:cNvPr id="20484" name="Rectangle 4"/>
          <p:cNvSpPr>
            <a:spLocks noChangeArrowheads="1"/>
          </p:cNvSpPr>
          <p:nvPr/>
        </p:nvSpPr>
        <p:spPr bwMode="auto">
          <a:xfrm>
            <a:off x="179388" y="1603405"/>
            <a:ext cx="36004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lnSpc>
                <a:spcPct val="120000"/>
              </a:lnSpc>
              <a:buFont typeface="Wingdings" pitchFamily="2" charset="2"/>
              <a:buNone/>
            </a:pPr>
            <a:r>
              <a:rPr lang="zh-CN" altLang="en-US" sz="2000" b="1" dirty="0">
                <a:latin typeface="宋体" pitchFamily="2" charset="-122"/>
                <a:ea typeface="宋体" pitchFamily="2" charset="-122"/>
              </a:rPr>
              <a:t>如图</a:t>
            </a:r>
            <a:r>
              <a:rPr lang="en-US" altLang="zh-CN" sz="2000" b="1" dirty="0">
                <a:latin typeface="宋体" pitchFamily="2" charset="-122"/>
                <a:ea typeface="宋体" pitchFamily="2" charset="-122"/>
              </a:rPr>
              <a:t>7-6</a:t>
            </a:r>
            <a:r>
              <a:rPr lang="zh-CN" altLang="en-US" sz="2000" b="1" dirty="0">
                <a:latin typeface="宋体" pitchFamily="2" charset="-122"/>
                <a:ea typeface="宋体" pitchFamily="2" charset="-122"/>
              </a:rPr>
              <a:t>所示，图中导线的连接关系用导线束表示，并注明了导线规范</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颜色、数量、长度和截面积等</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和穿线管的种类、内径、长度及考虑备用导线后的导线根数，连接电器安装底板和控制面板的导线，采用蛇形塑料软管或包塑金属软管保护，控制柜与电源、电动机间采用电缆线连接</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注</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为作图方便，图中接线端子与实际位置不相一致</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a:t>
            </a:r>
          </a:p>
        </p:txBody>
      </p:sp>
      <p:pic>
        <p:nvPicPr>
          <p:cNvPr id="2048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133600"/>
            <a:ext cx="5106987"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560798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388" y="333375"/>
            <a:ext cx="8785225" cy="609600"/>
          </a:xfrm>
        </p:spPr>
        <p:txBody>
          <a:bodyPr/>
          <a:lstStyle/>
          <a:p>
            <a:pPr eaLnBrk="1" hangingPunct="1"/>
            <a:r>
              <a:rPr lang="en-US" altLang="en-US" sz="2000" dirty="0" smtClean="0">
                <a:ea typeface="宋体" charset="-122"/>
              </a:rPr>
              <a:t>     </a:t>
            </a:r>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zh-CN" sz="2000" b="1" dirty="0" err="1" smtClean="0">
                <a:solidFill>
                  <a:schemeClr val="tx1"/>
                </a:solidFill>
                <a:latin typeface="宋体" pitchFamily="2" charset="-122"/>
                <a:ea typeface="宋体" pitchFamily="2" charset="-122"/>
              </a:rPr>
              <a:t>电气控制系统的原理设计及工艺设计</a:t>
            </a:r>
            <a:endParaRPr lang="ko-KR" altLang="en-US" sz="2000" b="1" dirty="0" smtClean="0">
              <a:solidFill>
                <a:schemeClr val="tx1"/>
              </a:solidFill>
              <a:latin typeface="宋体" pitchFamily="2" charset="-122"/>
              <a:ea typeface="宋体" charset="-122"/>
            </a:endParaRPr>
          </a:p>
        </p:txBody>
      </p:sp>
      <p:sp>
        <p:nvSpPr>
          <p:cNvPr id="21507" name="Rectangle 3"/>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基本任务</a:t>
            </a:r>
            <a:r>
              <a:rPr lang="zh-CN" altLang="en-US" b="1" dirty="0">
                <a:ea typeface="宋体" charset="-122"/>
              </a:rPr>
              <a:t> </a:t>
            </a:r>
          </a:p>
        </p:txBody>
      </p:sp>
      <p:sp>
        <p:nvSpPr>
          <p:cNvPr id="21508" name="Rectangle 4"/>
          <p:cNvSpPr>
            <a:spLocks noChangeArrowheads="1"/>
          </p:cNvSpPr>
          <p:nvPr/>
        </p:nvSpPr>
        <p:spPr bwMode="auto">
          <a:xfrm>
            <a:off x="323850" y="1093818"/>
            <a:ext cx="81375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lnSpc>
                <a:spcPct val="120000"/>
              </a:lnSpc>
              <a:buFont typeface="Wingdings" pitchFamily="2" charset="2"/>
              <a:buNone/>
            </a:pPr>
            <a:r>
              <a:rPr lang="zh-CN" altLang="en-US" sz="2400" b="1" dirty="0">
                <a:latin typeface="宋体" pitchFamily="2" charset="-122"/>
                <a:ea typeface="宋体" pitchFamily="2" charset="-122"/>
              </a:rPr>
              <a:t>         设计工作完毕后，要进行样机的电气控制柜安装施工，按照电气接线图和电气安装互连图完成安装及接线，经检查无误且连接可靠，进行通电试验。</a:t>
            </a:r>
          </a:p>
          <a:p>
            <a:pPr latinLnBrk="0">
              <a:lnSpc>
                <a:spcPct val="120000"/>
              </a:lnSpc>
              <a:buFont typeface="Wingdings" pitchFamily="2" charset="2"/>
              <a:buNone/>
            </a:pPr>
            <a:r>
              <a:rPr lang="zh-CN" altLang="en-US" sz="2400" b="1" dirty="0">
                <a:latin typeface="宋体" pitchFamily="2" charset="-122"/>
                <a:ea typeface="宋体" pitchFamily="2" charset="-122"/>
              </a:rPr>
              <a:t>        首先在空载状态下</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不接电动机等负荷</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，通过操作相应开关，给出开关信号，试验控制回路各电器元件动作以及指示的正确性。</a:t>
            </a:r>
          </a:p>
          <a:p>
            <a:pPr latinLnBrk="0">
              <a:lnSpc>
                <a:spcPct val="120000"/>
              </a:lnSpc>
              <a:buFont typeface="Wingdings" pitchFamily="2" charset="2"/>
              <a:buNone/>
            </a:pPr>
            <a:r>
              <a:rPr lang="zh-CN" altLang="en-US" sz="2400" b="1" dirty="0">
                <a:latin typeface="宋体" pitchFamily="2" charset="-122"/>
                <a:ea typeface="宋体" pitchFamily="2" charset="-122"/>
              </a:rPr>
              <a:t>         经过调试，各电器元件均按照原理要求动作准确无误后，方可进行负载试验。</a:t>
            </a:r>
          </a:p>
          <a:p>
            <a:pPr latinLnBrk="0">
              <a:lnSpc>
                <a:spcPct val="120000"/>
              </a:lnSpc>
              <a:buFont typeface="Wingdings" pitchFamily="2" charset="2"/>
              <a:buNone/>
            </a:pPr>
            <a:r>
              <a:rPr lang="zh-CN" altLang="en-US" sz="2400" b="1" dirty="0">
                <a:latin typeface="宋体" pitchFamily="2" charset="-122"/>
                <a:ea typeface="宋体" pitchFamily="2" charset="-122"/>
              </a:rPr>
              <a:t>         第二步的负载试验通过后，编写相应的报告、原理、使用操作说明文件。</a:t>
            </a:r>
          </a:p>
        </p:txBody>
      </p:sp>
    </p:spTree>
    <p:extLst>
      <p:ext uri="{BB962C8B-B14F-4D97-AF65-F5344CB8AC3E}">
        <p14:creationId xmlns:p14="http://schemas.microsoft.com/office/powerpoint/2010/main" val="173625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9388" y="333375"/>
            <a:ext cx="8785225" cy="609600"/>
          </a:xfrm>
        </p:spPr>
        <p:txBody>
          <a:bodyPr>
            <a:normAutofit fontScale="90000"/>
          </a:bodyPr>
          <a:lstStyle/>
          <a:p>
            <a:pPr algn="l" eaLnBrk="1" hangingPunct="1"/>
            <a:r>
              <a:rPr lang="zh-CN" altLang="en-US" b="1" dirty="0" smtClean="0">
                <a:solidFill>
                  <a:schemeClr val="tx1"/>
                </a:solidFill>
                <a:ea typeface="宋体" charset="-122"/>
              </a:rPr>
              <a:t>项目</a:t>
            </a:r>
            <a:r>
              <a:rPr lang="zh-CN" altLang="en-US" b="1" dirty="0">
                <a:solidFill>
                  <a:schemeClr val="tx1"/>
                </a:solidFill>
                <a:ea typeface="宋体" charset="-122"/>
              </a:rPr>
              <a:t>七</a:t>
            </a:r>
            <a:r>
              <a:rPr lang="zh-CN" altLang="en-US" b="1" dirty="0" smtClean="0">
                <a:solidFill>
                  <a:schemeClr val="tx1"/>
                </a:solidFill>
                <a:ea typeface="宋体" charset="-122"/>
              </a:rPr>
              <a:t>  </a:t>
            </a:r>
            <a:r>
              <a:rPr lang="zh-CN" altLang="en-US" b="1" dirty="0" smtClean="0">
                <a:solidFill>
                  <a:schemeClr val="tx1"/>
                </a:solidFill>
                <a:ea typeface="宋体" charset="-122"/>
              </a:rPr>
              <a:t>三相笼型异步电动机制动控制</a:t>
            </a:r>
          </a:p>
        </p:txBody>
      </p:sp>
      <p:grpSp>
        <p:nvGrpSpPr>
          <p:cNvPr id="4099" name="Group 40"/>
          <p:cNvGrpSpPr>
            <a:grpSpLocks/>
          </p:cNvGrpSpPr>
          <p:nvPr/>
        </p:nvGrpSpPr>
        <p:grpSpPr bwMode="auto">
          <a:xfrm>
            <a:off x="1475657" y="4149725"/>
            <a:ext cx="6336431" cy="538163"/>
            <a:chOff x="1128" y="2614"/>
            <a:chExt cx="3657" cy="339"/>
          </a:xfrm>
        </p:grpSpPr>
        <p:grpSp>
          <p:nvGrpSpPr>
            <p:cNvPr id="4105" name="Group 6"/>
            <p:cNvGrpSpPr>
              <a:grpSpLocks/>
            </p:cNvGrpSpPr>
            <p:nvPr/>
          </p:nvGrpSpPr>
          <p:grpSpPr bwMode="auto">
            <a:xfrm>
              <a:off x="1128" y="2614"/>
              <a:ext cx="3657" cy="339"/>
              <a:chOff x="0" y="0"/>
              <a:chExt cx="3657" cy="339"/>
            </a:xfrm>
          </p:grpSpPr>
          <p:sp>
            <p:nvSpPr>
              <p:cNvPr id="5127" name="Rectangle 7"/>
              <p:cNvSpPr>
                <a:spLocks noChangeArrowheads="1"/>
              </p:cNvSpPr>
              <p:nvPr/>
            </p:nvSpPr>
            <p:spPr bwMode="auto">
              <a:xfrm>
                <a:off x="0" y="0"/>
                <a:ext cx="3657" cy="339"/>
              </a:xfrm>
              <a:prstGeom prst="rect">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ko-KR" altLang="en-US" sz="2800">
                  <a:solidFill>
                    <a:srgbClr val="FFFFFF"/>
                  </a:solidFill>
                  <a:latin typeface="Verdana" pitchFamily="34" charset="0"/>
                </a:endParaRPr>
              </a:p>
            </p:txBody>
          </p:sp>
          <p:sp>
            <p:nvSpPr>
              <p:cNvPr id="4108" name="AutoShape 8"/>
              <p:cNvSpPr>
                <a:spLocks noChangeArrowheads="1"/>
              </p:cNvSpPr>
              <p:nvPr/>
            </p:nvSpPr>
            <p:spPr bwMode="auto">
              <a:xfrm>
                <a:off x="118" y="47"/>
                <a:ext cx="3448" cy="227"/>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sp>
          <p:nvSpPr>
            <p:cNvPr id="4106" name="Rectangle 15"/>
            <p:cNvSpPr>
              <a:spLocks noChangeArrowheads="1"/>
            </p:cNvSpPr>
            <p:nvPr/>
          </p:nvSpPr>
          <p:spPr bwMode="auto">
            <a:xfrm>
              <a:off x="1410" y="2616"/>
              <a:ext cx="31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o-KR" altLang="en-US" sz="2400" b="1" dirty="0">
                  <a:latin typeface="宋体" pitchFamily="2" charset="-122"/>
                </a:rPr>
                <a:t> </a:t>
              </a:r>
              <a:r>
                <a:rPr lang="en-US" altLang="zh-CN" sz="2400" b="1" dirty="0">
                  <a:latin typeface="宋体" pitchFamily="2" charset="-122"/>
                  <a:ea typeface="宋体" pitchFamily="2" charset="-122"/>
                </a:rPr>
                <a:t>2. C534JI</a:t>
              </a:r>
              <a:r>
                <a:rPr lang="zh-CN" altLang="en-US" sz="2400" b="1" dirty="0">
                  <a:latin typeface="宋体" pitchFamily="2" charset="-122"/>
                  <a:ea typeface="宋体" pitchFamily="2" charset="-122"/>
                </a:rPr>
                <a:t>立车横梁电气控制系统设计</a:t>
              </a:r>
            </a:p>
          </p:txBody>
        </p:sp>
      </p:grpSp>
      <p:grpSp>
        <p:nvGrpSpPr>
          <p:cNvPr id="4100" name="Group 39"/>
          <p:cNvGrpSpPr>
            <a:grpSpLocks/>
          </p:cNvGrpSpPr>
          <p:nvPr/>
        </p:nvGrpSpPr>
        <p:grpSpPr bwMode="auto">
          <a:xfrm>
            <a:off x="1475657" y="2454276"/>
            <a:ext cx="6336432" cy="915988"/>
            <a:chOff x="1111" y="981"/>
            <a:chExt cx="3657" cy="577"/>
          </a:xfrm>
        </p:grpSpPr>
        <p:grpSp>
          <p:nvGrpSpPr>
            <p:cNvPr id="4101" name="Group 3"/>
            <p:cNvGrpSpPr>
              <a:grpSpLocks/>
            </p:cNvGrpSpPr>
            <p:nvPr/>
          </p:nvGrpSpPr>
          <p:grpSpPr bwMode="auto">
            <a:xfrm>
              <a:off x="1111" y="981"/>
              <a:ext cx="3657" cy="339"/>
              <a:chOff x="0" y="0"/>
              <a:chExt cx="3657" cy="339"/>
            </a:xfrm>
          </p:grpSpPr>
          <p:sp>
            <p:nvSpPr>
              <p:cNvPr id="5124" name="Rectangle 4"/>
              <p:cNvSpPr>
                <a:spLocks noChangeArrowheads="1"/>
              </p:cNvSpPr>
              <p:nvPr/>
            </p:nvSpPr>
            <p:spPr bwMode="auto">
              <a:xfrm>
                <a:off x="0" y="0"/>
                <a:ext cx="3657" cy="339"/>
              </a:xfrm>
              <a:prstGeom prst="rect">
                <a:avLst/>
              </a:prstGeom>
              <a:gradFill rotWithShape="1">
                <a:gsLst>
                  <a:gs pos="0">
                    <a:schemeClr val="hlink">
                      <a:gamma/>
                      <a:shade val="46275"/>
                      <a:invGamma/>
                    </a:schemeClr>
                  </a:gs>
                  <a:gs pos="50000">
                    <a:schemeClr val="hlink">
                      <a:alpha val="50000"/>
                    </a:schemeClr>
                  </a:gs>
                  <a:gs pos="100000">
                    <a:schemeClr val="hlink">
                      <a:gamma/>
                      <a:shade val="46275"/>
                      <a:invGamma/>
                    </a:schemeClr>
                  </a:gs>
                </a:gsLst>
                <a:lin ang="5400000" scaled="1"/>
              </a:gradFill>
              <a:ln w="9525">
                <a:noFill/>
                <a:miter lim="800000"/>
                <a:headEnd/>
                <a:tailEnd/>
              </a:ln>
              <a:effectLst/>
            </p:spPr>
            <p:txBody>
              <a:bodyPr wrap="none" anchor="ctr"/>
              <a:lstStyle/>
              <a:p>
                <a:pPr>
                  <a:defRPr/>
                </a:pPr>
                <a:endParaRPr lang="ko-KR" altLang="en-US" sz="2800">
                  <a:solidFill>
                    <a:srgbClr val="FFFFFF"/>
                  </a:solidFill>
                  <a:latin typeface="Verdana" pitchFamily="34" charset="0"/>
                </a:endParaRPr>
              </a:p>
            </p:txBody>
          </p:sp>
          <p:sp>
            <p:nvSpPr>
              <p:cNvPr id="4104" name="AutoShape 5"/>
              <p:cNvSpPr>
                <a:spLocks noChangeArrowheads="1"/>
              </p:cNvSpPr>
              <p:nvPr/>
            </p:nvSpPr>
            <p:spPr bwMode="auto">
              <a:xfrm>
                <a:off x="109" y="53"/>
                <a:ext cx="3448" cy="227"/>
              </a:xfrm>
              <a:prstGeom prst="roundRect">
                <a:avLst>
                  <a:gd name="adj" fmla="val 1666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sp>
          <p:nvSpPr>
            <p:cNvPr id="4102" name="Rectangle 16"/>
            <p:cNvSpPr>
              <a:spLocks noChangeArrowheads="1"/>
            </p:cNvSpPr>
            <p:nvPr/>
          </p:nvSpPr>
          <p:spPr bwMode="auto">
            <a:xfrm>
              <a:off x="1401" y="1035"/>
              <a:ext cx="324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o-KR" altLang="en-US" sz="2400" dirty="0">
                  <a:latin typeface="Arial" charset="0"/>
                </a:rPr>
                <a:t> </a:t>
              </a:r>
              <a:r>
                <a:rPr lang="en-US" altLang="zh-CN" sz="2400" b="1" dirty="0">
                  <a:latin typeface="宋体" pitchFamily="2" charset="-122"/>
                  <a:ea typeface="宋体" pitchFamily="2" charset="-122"/>
                </a:rPr>
                <a:t>1.</a:t>
              </a:r>
              <a:r>
                <a:rPr lang="zh-CN" altLang="zh-CN" sz="2400" b="1" dirty="0">
                  <a:latin typeface="宋体" pitchFamily="2" charset="-122"/>
                  <a:ea typeface="宋体" pitchFamily="2" charset="-122"/>
                </a:rPr>
                <a:t>电气控制系统的原理设计及工艺设计</a:t>
              </a:r>
              <a:endParaRPr lang="en-US" altLang="zh-CN" sz="2400" b="1" dirty="0">
                <a:latin typeface="宋体" pitchFamily="2" charset="-122"/>
                <a:ea typeface="宋体" pitchFamily="2" charset="-122"/>
              </a:endParaRPr>
            </a:p>
          </p:txBody>
        </p:sp>
      </p:grpSp>
    </p:spTree>
    <p:extLst>
      <p:ext uri="{BB962C8B-B14F-4D97-AF65-F5344CB8AC3E}">
        <p14:creationId xmlns:p14="http://schemas.microsoft.com/office/powerpoint/2010/main" val="424561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9388" y="333375"/>
            <a:ext cx="8785225" cy="609600"/>
          </a:xfrm>
        </p:spPr>
        <p:txBody>
          <a:bodyPr/>
          <a:lstStyle/>
          <a:p>
            <a:pPr eaLnBrk="1" hangingPunct="1"/>
            <a:r>
              <a:rPr lang="en-US" altLang="en-US" sz="2000" dirty="0" smtClean="0">
                <a:ea typeface="宋体" charset="-122"/>
              </a:rPr>
              <a:t>              </a:t>
            </a:r>
            <a:r>
              <a:rPr lang="en-US" altLang="en-US" sz="2000" b="1" dirty="0" err="1" smtClean="0">
                <a:solidFill>
                  <a:schemeClr val="tx1"/>
                </a:solidFill>
                <a:latin typeface="宋体" pitchFamily="2" charset="-122"/>
                <a:ea typeface="宋体" pitchFamily="2" charset="-122"/>
              </a:rPr>
              <a:t>工作任务二</a:t>
            </a:r>
            <a:r>
              <a:rPr lang="en-US" altLang="en-US" sz="2000" b="1" dirty="0" smtClean="0">
                <a:solidFill>
                  <a:schemeClr val="tx1"/>
                </a:solidFill>
                <a:latin typeface="宋体" pitchFamily="2" charset="-122"/>
                <a:ea typeface="宋体" pitchFamily="2" charset="-122"/>
              </a:rPr>
              <a:t> </a:t>
            </a:r>
            <a:r>
              <a:rPr lang="en-US" altLang="en-US" sz="2000" b="1" dirty="0" smtClean="0">
                <a:solidFill>
                  <a:schemeClr val="tx1"/>
                </a:solidFill>
                <a:latin typeface="宋体" pitchFamily="2" charset="-122"/>
                <a:ea typeface="宋体" pitchFamily="2" charset="-122"/>
              </a:rPr>
              <a:t>C534JI立式车床横梁升降电气控制系统设计</a:t>
            </a:r>
            <a:endParaRPr lang="ko-KR" altLang="en-US" sz="2000" b="1" dirty="0" smtClean="0">
              <a:solidFill>
                <a:schemeClr val="tx1"/>
              </a:solidFill>
              <a:latin typeface="宋体" pitchFamily="2" charset="-122"/>
              <a:ea typeface="宋体" charset="-122"/>
            </a:endParaRPr>
          </a:p>
        </p:txBody>
      </p:sp>
      <p:sp>
        <p:nvSpPr>
          <p:cNvPr id="22531" name="Rectangle 3"/>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基本任务</a:t>
            </a:r>
            <a:r>
              <a:rPr lang="zh-CN" altLang="en-US" b="1" dirty="0">
                <a:ea typeface="宋体" charset="-122"/>
              </a:rPr>
              <a:t> </a:t>
            </a:r>
          </a:p>
        </p:txBody>
      </p:sp>
      <p:sp>
        <p:nvSpPr>
          <p:cNvPr id="22532" name="Rectangle 4"/>
          <p:cNvSpPr>
            <a:spLocks noChangeArrowheads="1"/>
          </p:cNvSpPr>
          <p:nvPr/>
        </p:nvSpPr>
        <p:spPr bwMode="auto">
          <a:xfrm>
            <a:off x="323850" y="1153206"/>
            <a:ext cx="8137525"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lnSpc>
                <a:spcPct val="120000"/>
              </a:lnSpc>
              <a:buFont typeface="Wingdings" pitchFamily="2" charset="2"/>
              <a:buChar char="Ø"/>
            </a:pPr>
            <a:r>
              <a:rPr lang="zh-CN" altLang="en-US" sz="2400" b="1" dirty="0">
                <a:latin typeface="宋体" pitchFamily="2" charset="-122"/>
                <a:ea typeface="宋体" pitchFamily="2" charset="-122"/>
              </a:rPr>
              <a:t>任务要求</a:t>
            </a:r>
          </a:p>
          <a:p>
            <a:pPr latinLnBrk="0">
              <a:lnSpc>
                <a:spcPct val="120000"/>
              </a:lnSpc>
              <a:buFont typeface="Wingdings" pitchFamily="2" charset="2"/>
              <a:buNone/>
            </a:pPr>
            <a:r>
              <a:rPr lang="zh-CN" altLang="en-US" sz="2400" b="1" dirty="0">
                <a:latin typeface="宋体" pitchFamily="2" charset="-122"/>
                <a:ea typeface="宋体" pitchFamily="2" charset="-122"/>
              </a:rPr>
              <a:t>        设计</a:t>
            </a:r>
            <a:r>
              <a:rPr lang="en-US" altLang="zh-CN" sz="2400" b="1" dirty="0">
                <a:latin typeface="宋体" pitchFamily="2" charset="-122"/>
                <a:ea typeface="宋体" pitchFamily="2" charset="-122"/>
              </a:rPr>
              <a:t>C534JI</a:t>
            </a:r>
            <a:r>
              <a:rPr lang="zh-CN" altLang="en-US" sz="2400" b="1" dirty="0">
                <a:latin typeface="宋体" pitchFamily="2" charset="-122"/>
                <a:ea typeface="宋体" pitchFamily="2" charset="-122"/>
              </a:rPr>
              <a:t>立式车床横梁升降电气控制系统。</a:t>
            </a:r>
          </a:p>
          <a:p>
            <a:pPr latinLnBrk="0">
              <a:lnSpc>
                <a:spcPct val="120000"/>
              </a:lnSpc>
              <a:buFont typeface="Wingdings" pitchFamily="2" charset="2"/>
              <a:buChar char="Ø"/>
            </a:pPr>
            <a:r>
              <a:rPr lang="zh-CN" altLang="en-US" sz="2400" b="1" dirty="0">
                <a:latin typeface="宋体" pitchFamily="2" charset="-122"/>
                <a:ea typeface="宋体" pitchFamily="2" charset="-122"/>
              </a:rPr>
              <a:t>任务分析</a:t>
            </a:r>
          </a:p>
          <a:p>
            <a:pPr latinLnBrk="0">
              <a:lnSpc>
                <a:spcPct val="120000"/>
              </a:lnSpc>
              <a:buFont typeface="Wingdings" pitchFamily="2" charset="2"/>
              <a:buNone/>
            </a:pPr>
            <a:r>
              <a:rPr lang="en-US" altLang="zh-CN" sz="2400" b="1" dirty="0">
                <a:latin typeface="宋体" pitchFamily="2" charset="-122"/>
                <a:ea typeface="宋体" pitchFamily="2" charset="-122"/>
              </a:rPr>
              <a:t>         1.</a:t>
            </a:r>
            <a:r>
              <a:rPr lang="zh-CN" altLang="en-US" sz="2400" b="1" dirty="0">
                <a:latin typeface="宋体" pitchFamily="2" charset="-122"/>
                <a:ea typeface="宋体" pitchFamily="2" charset="-122"/>
              </a:rPr>
              <a:t>电力拖动方式及其控制要求为适应不同高度工件加工时对刀的需要，要求安装有左、右立刀架的横梁能通过丝杠传动快速上升下降的调整运动。当横梁点动到需要的高度后应立即通过夹紧机构将横梁夹紧在立柱上。每次移动前要先放松夹紧装置，在夹紧、放松机构中设置两个行程开关</a:t>
            </a:r>
            <a:r>
              <a:rPr lang="en-US" altLang="zh-CN" sz="2400" b="1" dirty="0">
                <a:latin typeface="宋体" pitchFamily="2" charset="-122"/>
                <a:ea typeface="宋体" pitchFamily="2" charset="-122"/>
              </a:rPr>
              <a:t>SQ1</a:t>
            </a:r>
            <a:r>
              <a:rPr lang="zh-CN" altLang="en-US" sz="2400" b="1" dirty="0">
                <a:latin typeface="宋体" pitchFamily="2" charset="-122"/>
                <a:ea typeface="宋体" pitchFamily="2" charset="-122"/>
              </a:rPr>
              <a:t>与</a:t>
            </a:r>
            <a:r>
              <a:rPr lang="en-US" altLang="zh-CN" sz="2400" b="1" dirty="0">
                <a:latin typeface="宋体" pitchFamily="2" charset="-122"/>
                <a:ea typeface="宋体" pitchFamily="2" charset="-122"/>
              </a:rPr>
              <a:t>SQ2</a:t>
            </a:r>
            <a:r>
              <a:rPr lang="zh-CN" altLang="en-US" sz="2400" b="1" dirty="0">
                <a:latin typeface="宋体" pitchFamily="2" charset="-122"/>
                <a:ea typeface="宋体" pitchFamily="2" charset="-122"/>
              </a:rPr>
              <a:t>分别检测已放松与已夹紧信号。</a:t>
            </a:r>
          </a:p>
          <a:p>
            <a:pPr latinLnBrk="0">
              <a:lnSpc>
                <a:spcPct val="120000"/>
              </a:lnSpc>
              <a:buFont typeface="Wingdings" pitchFamily="2" charset="2"/>
              <a:buNone/>
            </a:pPr>
            <a:r>
              <a:rPr lang="en-US" altLang="zh-CN" sz="2400" b="1" dirty="0">
                <a:latin typeface="宋体" pitchFamily="2" charset="-122"/>
                <a:ea typeface="宋体" pitchFamily="2" charset="-122"/>
              </a:rPr>
              <a:t>        2.</a:t>
            </a:r>
            <a:r>
              <a:rPr lang="zh-CN" altLang="en-US" sz="2400" b="1" dirty="0">
                <a:latin typeface="宋体" pitchFamily="2" charset="-122"/>
                <a:ea typeface="宋体" pitchFamily="2" charset="-122"/>
              </a:rPr>
              <a:t>横梁升降控制采用短时工作的电动控制。</a:t>
            </a:r>
          </a:p>
          <a:p>
            <a:pPr latinLnBrk="0">
              <a:lnSpc>
                <a:spcPct val="120000"/>
              </a:lnSpc>
              <a:buFont typeface="Wingdings" pitchFamily="2" charset="2"/>
              <a:buNone/>
            </a:pPr>
            <a:endParaRPr lang="zh-CN" altLang="en-US" sz="2400" b="1" dirty="0">
              <a:latin typeface="宋体" pitchFamily="2" charset="-122"/>
              <a:ea typeface="宋体" pitchFamily="2" charset="-122"/>
            </a:endParaRPr>
          </a:p>
        </p:txBody>
      </p:sp>
    </p:spTree>
    <p:extLst>
      <p:ext uri="{BB962C8B-B14F-4D97-AF65-F5344CB8AC3E}">
        <p14:creationId xmlns:p14="http://schemas.microsoft.com/office/powerpoint/2010/main" val="4256321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9388" y="333375"/>
            <a:ext cx="8785225" cy="609600"/>
          </a:xfrm>
        </p:spPr>
        <p:txBody>
          <a:bodyPr/>
          <a:lstStyle/>
          <a:p>
            <a:pPr eaLnBrk="1" hangingPunct="1"/>
            <a:r>
              <a:rPr lang="en-US" altLang="en-US" sz="2000" dirty="0" smtClean="0">
                <a:ea typeface="宋体" charset="-122"/>
              </a:rPr>
              <a:t>               </a:t>
            </a:r>
            <a:r>
              <a:rPr lang="en-US" altLang="en-US" sz="2000" b="1" dirty="0" err="1" smtClean="0">
                <a:solidFill>
                  <a:schemeClr val="tx1"/>
                </a:solidFill>
                <a:latin typeface="宋体" pitchFamily="2" charset="-122"/>
                <a:ea typeface="宋体" pitchFamily="2" charset="-122"/>
              </a:rPr>
              <a:t>工作任务二</a:t>
            </a:r>
            <a:r>
              <a:rPr lang="en-US" altLang="en-US" sz="2000" b="1" dirty="0" smtClean="0">
                <a:solidFill>
                  <a:schemeClr val="tx1"/>
                </a:solidFill>
                <a:latin typeface="宋体" pitchFamily="2" charset="-122"/>
                <a:ea typeface="宋体" pitchFamily="2" charset="-122"/>
              </a:rPr>
              <a:t> </a:t>
            </a:r>
            <a:r>
              <a:rPr lang="en-US" altLang="en-US" sz="2000" b="1" dirty="0" smtClean="0">
                <a:solidFill>
                  <a:schemeClr val="tx1"/>
                </a:solidFill>
                <a:latin typeface="宋体" pitchFamily="2" charset="-122"/>
                <a:ea typeface="宋体" pitchFamily="2" charset="-122"/>
              </a:rPr>
              <a:t>C534JI立式车床横梁升降电气控制系统设计</a:t>
            </a:r>
            <a:endParaRPr lang="ko-KR" altLang="en-US" sz="2000" b="1" dirty="0" smtClean="0">
              <a:solidFill>
                <a:schemeClr val="tx1"/>
              </a:solidFill>
              <a:latin typeface="宋体" pitchFamily="2" charset="-122"/>
              <a:ea typeface="宋体" charset="-122"/>
            </a:endParaRPr>
          </a:p>
        </p:txBody>
      </p:sp>
      <p:sp>
        <p:nvSpPr>
          <p:cNvPr id="23555" name="Rectangle 3"/>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基本任务</a:t>
            </a:r>
            <a:r>
              <a:rPr lang="zh-CN" altLang="en-US" b="1" dirty="0">
                <a:ea typeface="宋体" charset="-122"/>
              </a:rPr>
              <a:t> </a:t>
            </a:r>
          </a:p>
        </p:txBody>
      </p:sp>
      <p:sp>
        <p:nvSpPr>
          <p:cNvPr id="23556" name="Rectangle 4"/>
          <p:cNvSpPr>
            <a:spLocks noChangeArrowheads="1"/>
          </p:cNvSpPr>
          <p:nvPr/>
        </p:nvSpPr>
        <p:spPr bwMode="auto">
          <a:xfrm>
            <a:off x="323850" y="820807"/>
            <a:ext cx="813752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lnSpc>
                <a:spcPct val="120000"/>
              </a:lnSpc>
              <a:buFont typeface="Wingdings" pitchFamily="2" charset="2"/>
              <a:buNone/>
            </a:pPr>
            <a:r>
              <a:rPr lang="en-US" altLang="zh-CN" sz="2000" b="1" dirty="0">
                <a:latin typeface="宋体" pitchFamily="2" charset="-122"/>
                <a:ea typeface="宋体" pitchFamily="2" charset="-122"/>
              </a:rPr>
              <a:t>2.1</a:t>
            </a:r>
            <a:r>
              <a:rPr lang="zh-CN" altLang="en-US" sz="2000" b="1" dirty="0">
                <a:latin typeface="宋体" pitchFamily="2" charset="-122"/>
                <a:ea typeface="宋体" pitchFamily="2" charset="-122"/>
              </a:rPr>
              <a:t>横梁上升控制动作过程：</a:t>
            </a:r>
          </a:p>
          <a:p>
            <a:pPr latinLnBrk="0">
              <a:lnSpc>
                <a:spcPct val="120000"/>
              </a:lnSpc>
              <a:buFont typeface="Wingdings" pitchFamily="2" charset="2"/>
              <a:buNone/>
            </a:pPr>
            <a:r>
              <a:rPr lang="zh-CN" altLang="en-US" sz="2000" b="1" dirty="0">
                <a:latin typeface="宋体" pitchFamily="2" charset="-122"/>
                <a:ea typeface="宋体" pitchFamily="2" charset="-122"/>
              </a:rPr>
              <a:t>        按上升按钮→横梁放松</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夹紧电动机反转</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压下放松位置开关→停止放松→横梁自动上升</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升</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降电动机正转</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到位放开上升按钮→横梁停止上升→横梁自动夹紧</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夹紧电动机正转</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已放松位置开关松开，达到一定夹紧紧度已夹紧位置开关压下→上升过程结束。</a:t>
            </a:r>
          </a:p>
          <a:p>
            <a:pPr latinLnBrk="0">
              <a:lnSpc>
                <a:spcPct val="120000"/>
              </a:lnSpc>
              <a:buFont typeface="Wingdings" pitchFamily="2" charset="2"/>
              <a:buNone/>
            </a:pPr>
            <a:r>
              <a:rPr lang="en-US" altLang="zh-CN" sz="2000" b="1" dirty="0">
                <a:latin typeface="宋体" pitchFamily="2" charset="-122"/>
                <a:ea typeface="宋体" pitchFamily="2" charset="-122"/>
              </a:rPr>
              <a:t>2.2</a:t>
            </a:r>
            <a:r>
              <a:rPr lang="zh-CN" altLang="en-US" sz="2000" b="1" dirty="0">
                <a:latin typeface="宋体" pitchFamily="2" charset="-122"/>
                <a:ea typeface="宋体" pitchFamily="2" charset="-122"/>
              </a:rPr>
              <a:t>横梁下降控制动作过程：</a:t>
            </a:r>
          </a:p>
          <a:p>
            <a:pPr latinLnBrk="0">
              <a:lnSpc>
                <a:spcPct val="120000"/>
              </a:lnSpc>
              <a:buFont typeface="Wingdings" pitchFamily="2" charset="2"/>
              <a:buNone/>
            </a:pPr>
            <a:r>
              <a:rPr lang="zh-CN" altLang="en-US" sz="2000" b="1" dirty="0">
                <a:latin typeface="宋体" pitchFamily="2" charset="-122"/>
                <a:ea typeface="宋体" pitchFamily="2" charset="-122"/>
              </a:rPr>
              <a:t>        按下降按钮→横梁放松→压下已放松位置开关→停止放松，横梁自动下降→到位放开下降按钮→横梁停止下降并自动短时回升</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升</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降电动机短时正转</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横梁自动夹紧→已放松位置开关松开，并夹紧至一定紧度已夹紧位置开关压下→下降过程结束。</a:t>
            </a:r>
          </a:p>
          <a:p>
            <a:pPr latinLnBrk="0">
              <a:lnSpc>
                <a:spcPct val="120000"/>
              </a:lnSpc>
              <a:buFont typeface="Wingdings" pitchFamily="2" charset="2"/>
              <a:buNone/>
            </a:pPr>
            <a:r>
              <a:rPr lang="zh-CN" altLang="en-US" sz="2000" b="1" dirty="0">
                <a:latin typeface="宋体" pitchFamily="2" charset="-122"/>
                <a:ea typeface="宋体" pitchFamily="2" charset="-122"/>
              </a:rPr>
              <a:t>       下降与上升控制的区别在于到位后多了一个自动的短时回升动作，其目的在于消除移动螺母上端面与丝杠的间隙，以防止加工过程中因横梁倾斜造成的误差，而上升过程中移动螺母上端面与丝杠间不存在间隙</a:t>
            </a:r>
          </a:p>
          <a:p>
            <a:pPr latinLnBrk="0">
              <a:lnSpc>
                <a:spcPct val="120000"/>
              </a:lnSpc>
              <a:buFont typeface="Wingdings" pitchFamily="2" charset="2"/>
              <a:buNone/>
            </a:pPr>
            <a:r>
              <a:rPr lang="zh-CN" altLang="en-US" sz="2000" b="1" dirty="0">
                <a:latin typeface="宋体" pitchFamily="2" charset="-122"/>
                <a:ea typeface="宋体" pitchFamily="2" charset="-122"/>
              </a:rPr>
              <a:t>横梁升降动作应设置上、下极限位置保护。</a:t>
            </a:r>
          </a:p>
        </p:txBody>
      </p:sp>
    </p:spTree>
    <p:extLst>
      <p:ext uri="{BB962C8B-B14F-4D97-AF65-F5344CB8AC3E}">
        <p14:creationId xmlns:p14="http://schemas.microsoft.com/office/powerpoint/2010/main" val="585976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1268413"/>
            <a:ext cx="460375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579" name="Rectangle 2"/>
          <p:cNvSpPr>
            <a:spLocks noGrp="1" noChangeArrowheads="1"/>
          </p:cNvSpPr>
          <p:nvPr>
            <p:ph type="title"/>
          </p:nvPr>
        </p:nvSpPr>
        <p:spPr>
          <a:xfrm>
            <a:off x="179388" y="333375"/>
            <a:ext cx="8785225" cy="609600"/>
          </a:xfrm>
        </p:spPr>
        <p:txBody>
          <a:bodyPr/>
          <a:lstStyle/>
          <a:p>
            <a:pPr eaLnBrk="1" hangingPunct="1"/>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工作任务二</a:t>
            </a:r>
            <a:r>
              <a:rPr lang="en-US" altLang="en-US" sz="2000" b="1" dirty="0" smtClean="0">
                <a:solidFill>
                  <a:schemeClr val="tx1"/>
                </a:solidFill>
                <a:latin typeface="宋体" pitchFamily="2" charset="-122"/>
                <a:ea typeface="宋体" pitchFamily="2" charset="-122"/>
              </a:rPr>
              <a:t> </a:t>
            </a:r>
            <a:r>
              <a:rPr lang="en-US" altLang="en-US" sz="2000" b="1" dirty="0" smtClean="0">
                <a:solidFill>
                  <a:schemeClr val="tx1"/>
                </a:solidFill>
                <a:latin typeface="宋体" pitchFamily="2" charset="-122"/>
                <a:ea typeface="宋体" pitchFamily="2" charset="-122"/>
              </a:rPr>
              <a:t>C534JI立式车床横梁升降电气控制系统设计</a:t>
            </a:r>
            <a:endParaRPr lang="ko-KR" altLang="en-US" sz="2000" b="1" dirty="0" smtClean="0">
              <a:solidFill>
                <a:schemeClr val="tx1"/>
              </a:solidFill>
              <a:latin typeface="宋体" pitchFamily="2" charset="-122"/>
              <a:ea typeface="宋体" charset="-122"/>
            </a:endParaRPr>
          </a:p>
        </p:txBody>
      </p:sp>
      <p:sp>
        <p:nvSpPr>
          <p:cNvPr id="24580" name="Rectangle 3"/>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基本任务</a:t>
            </a:r>
            <a:r>
              <a:rPr lang="zh-CN" altLang="en-US" b="1" dirty="0">
                <a:ea typeface="宋体" charset="-122"/>
              </a:rPr>
              <a:t> </a:t>
            </a:r>
          </a:p>
        </p:txBody>
      </p:sp>
      <p:sp>
        <p:nvSpPr>
          <p:cNvPr id="24581" name="Rectangle 4"/>
          <p:cNvSpPr>
            <a:spLocks noChangeArrowheads="1"/>
          </p:cNvSpPr>
          <p:nvPr/>
        </p:nvSpPr>
        <p:spPr bwMode="auto">
          <a:xfrm>
            <a:off x="323850" y="1530706"/>
            <a:ext cx="3673475"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lnSpc>
                <a:spcPct val="120000"/>
              </a:lnSpc>
              <a:buFont typeface="Wingdings" pitchFamily="2" charset="2"/>
              <a:buChar char="Ø"/>
            </a:pPr>
            <a:r>
              <a:rPr lang="zh-CN" altLang="en-US" sz="2400" b="1" dirty="0">
                <a:latin typeface="宋体" pitchFamily="2" charset="-122"/>
                <a:ea typeface="宋体" pitchFamily="2" charset="-122"/>
              </a:rPr>
              <a:t>设计过程</a:t>
            </a:r>
          </a:p>
          <a:p>
            <a:pPr latinLnBrk="0">
              <a:lnSpc>
                <a:spcPct val="120000"/>
              </a:lnSpc>
              <a:buFont typeface="Wingdings" pitchFamily="2" charset="2"/>
              <a:buNone/>
            </a:pPr>
            <a:r>
              <a:rPr lang="zh-CN" altLang="en-US" sz="2400" b="1" dirty="0">
                <a:latin typeface="宋体" pitchFamily="2" charset="-122"/>
                <a:ea typeface="宋体" pitchFamily="2" charset="-122"/>
              </a:rPr>
              <a:t>        </a:t>
            </a:r>
            <a:r>
              <a:rPr lang="en-US" altLang="zh-CN" sz="2400" b="1" dirty="0">
                <a:latin typeface="宋体" pitchFamily="2" charset="-122"/>
                <a:ea typeface="宋体" pitchFamily="2" charset="-122"/>
              </a:rPr>
              <a:t>1.</a:t>
            </a:r>
            <a:r>
              <a:rPr lang="zh-CN" altLang="en-US" sz="2400" b="1" dirty="0">
                <a:latin typeface="宋体" pitchFamily="2" charset="-122"/>
                <a:ea typeface="宋体" pitchFamily="2" charset="-122"/>
              </a:rPr>
              <a:t>根据拖动要求设计主电路</a:t>
            </a:r>
          </a:p>
          <a:p>
            <a:pPr latinLnBrk="0">
              <a:lnSpc>
                <a:spcPct val="120000"/>
              </a:lnSpc>
              <a:buFont typeface="Wingdings" pitchFamily="2" charset="2"/>
              <a:buNone/>
            </a:pPr>
            <a:r>
              <a:rPr lang="zh-CN" altLang="en-US" sz="2000" b="1" dirty="0">
                <a:latin typeface="宋体" pitchFamily="2" charset="-122"/>
                <a:ea typeface="宋体" pitchFamily="2" charset="-122"/>
              </a:rPr>
              <a:t>考虑到横梁夹紧时有一定的紧度要求，故在</a:t>
            </a:r>
            <a:r>
              <a:rPr lang="en-US" altLang="zh-CN" sz="2000" b="1" dirty="0">
                <a:latin typeface="宋体" pitchFamily="2" charset="-122"/>
                <a:ea typeface="宋体" pitchFamily="2" charset="-122"/>
              </a:rPr>
              <a:t>M2</a:t>
            </a:r>
            <a:r>
              <a:rPr lang="zh-CN" altLang="en-US" sz="2000" b="1" dirty="0">
                <a:latin typeface="宋体" pitchFamily="2" charset="-122"/>
                <a:ea typeface="宋体" pitchFamily="2" charset="-122"/>
              </a:rPr>
              <a:t>正转即</a:t>
            </a:r>
            <a:r>
              <a:rPr lang="en-US" altLang="zh-CN" sz="2000" b="1" dirty="0">
                <a:latin typeface="宋体" pitchFamily="2" charset="-122"/>
                <a:ea typeface="宋体" pitchFamily="2" charset="-122"/>
              </a:rPr>
              <a:t>KM3</a:t>
            </a:r>
            <a:r>
              <a:rPr lang="zh-CN" altLang="en-US" sz="2000" b="1" dirty="0">
                <a:latin typeface="宋体" pitchFamily="2" charset="-122"/>
                <a:ea typeface="宋体" pitchFamily="2" charset="-122"/>
              </a:rPr>
              <a:t>动作时，其中一相串过电流继电器</a:t>
            </a:r>
            <a:r>
              <a:rPr lang="en-US" altLang="zh-CN" sz="2000" b="1" dirty="0">
                <a:latin typeface="宋体" pitchFamily="2" charset="-122"/>
                <a:ea typeface="宋体" pitchFamily="2" charset="-122"/>
              </a:rPr>
              <a:t>KI</a:t>
            </a:r>
            <a:r>
              <a:rPr lang="zh-CN" altLang="en-US" sz="2000" b="1" dirty="0">
                <a:latin typeface="宋体" pitchFamily="2" charset="-122"/>
                <a:ea typeface="宋体" pitchFamily="2" charset="-122"/>
              </a:rPr>
              <a:t>检测电流信号，当</a:t>
            </a:r>
            <a:r>
              <a:rPr lang="en-US" altLang="zh-CN" sz="2000" b="1" dirty="0">
                <a:latin typeface="宋体" pitchFamily="2" charset="-122"/>
                <a:ea typeface="宋体" pitchFamily="2" charset="-122"/>
              </a:rPr>
              <a:t>M2</a:t>
            </a:r>
            <a:r>
              <a:rPr lang="zh-CN" altLang="en-US" sz="2000" b="1" dirty="0">
                <a:latin typeface="宋体" pitchFamily="2" charset="-122"/>
                <a:ea typeface="宋体" pitchFamily="2" charset="-122"/>
              </a:rPr>
              <a:t>处于堵转状态，电流增长至动作值时，过电流继电器</a:t>
            </a:r>
            <a:r>
              <a:rPr lang="en-US" altLang="zh-CN" sz="2000" b="1" dirty="0">
                <a:latin typeface="宋体" pitchFamily="2" charset="-122"/>
                <a:ea typeface="宋体" pitchFamily="2" charset="-122"/>
              </a:rPr>
              <a:t>KI</a:t>
            </a:r>
            <a:r>
              <a:rPr lang="zh-CN" altLang="en-US" sz="2000" b="1" dirty="0">
                <a:latin typeface="宋体" pitchFamily="2" charset="-122"/>
                <a:ea typeface="宋体" pitchFamily="2" charset="-122"/>
              </a:rPr>
              <a:t>动作，使夹紧动作结束，以保证每次夹紧紧度相同。</a:t>
            </a:r>
          </a:p>
          <a:p>
            <a:pPr latinLnBrk="0">
              <a:lnSpc>
                <a:spcPct val="120000"/>
              </a:lnSpc>
              <a:buFont typeface="Wingdings" pitchFamily="2" charset="2"/>
              <a:buNone/>
            </a:pPr>
            <a:endParaRPr lang="zh-CN" altLang="en-US" sz="2000" b="1" dirty="0">
              <a:latin typeface="宋体" pitchFamily="2" charset="-122"/>
              <a:ea typeface="宋体" pitchFamily="2" charset="-122"/>
            </a:endParaRPr>
          </a:p>
        </p:txBody>
      </p:sp>
    </p:spTree>
    <p:extLst>
      <p:ext uri="{BB962C8B-B14F-4D97-AF65-F5344CB8AC3E}">
        <p14:creationId xmlns:p14="http://schemas.microsoft.com/office/powerpoint/2010/main" val="2775292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a:xfrm>
            <a:off x="179388" y="333375"/>
            <a:ext cx="8785225" cy="609600"/>
          </a:xfrm>
        </p:spPr>
        <p:txBody>
          <a:bodyPr/>
          <a:lstStyle/>
          <a:p>
            <a:pPr eaLnBrk="1" hangingPunct="1"/>
            <a:r>
              <a:rPr lang="en-US" altLang="en-US" sz="2000" dirty="0" smtClean="0">
                <a:ea typeface="宋体" charset="-122"/>
              </a:rPr>
              <a:t>                     </a:t>
            </a:r>
            <a:r>
              <a:rPr lang="en-US" altLang="en-US" sz="2000" b="1" dirty="0" err="1" smtClean="0">
                <a:solidFill>
                  <a:schemeClr val="tx1"/>
                </a:solidFill>
                <a:latin typeface="宋体" pitchFamily="2" charset="-122"/>
                <a:ea typeface="宋体" pitchFamily="2" charset="-122"/>
              </a:rPr>
              <a:t>工作任务二</a:t>
            </a:r>
            <a:r>
              <a:rPr lang="en-US" altLang="en-US" sz="2000" b="1" dirty="0" smtClean="0">
                <a:solidFill>
                  <a:schemeClr val="tx1"/>
                </a:solidFill>
                <a:latin typeface="宋体" pitchFamily="2" charset="-122"/>
                <a:ea typeface="宋体" pitchFamily="2" charset="-122"/>
              </a:rPr>
              <a:t> </a:t>
            </a:r>
            <a:r>
              <a:rPr lang="en-US" altLang="en-US" sz="2000" b="1" dirty="0" smtClean="0">
                <a:solidFill>
                  <a:schemeClr val="tx1"/>
                </a:solidFill>
                <a:latin typeface="宋体" pitchFamily="2" charset="-122"/>
                <a:ea typeface="宋体" pitchFamily="2" charset="-122"/>
              </a:rPr>
              <a:t>C534JI立式车床横梁升降电气控制系统设计</a:t>
            </a:r>
            <a:endParaRPr lang="ko-KR" altLang="en-US" sz="2000" b="1" dirty="0" smtClean="0">
              <a:solidFill>
                <a:schemeClr val="tx1"/>
              </a:solidFill>
              <a:latin typeface="宋体" pitchFamily="2" charset="-122"/>
              <a:ea typeface="宋体" charset="-122"/>
            </a:endParaRPr>
          </a:p>
        </p:txBody>
      </p:sp>
      <p:sp>
        <p:nvSpPr>
          <p:cNvPr id="25603" name="Rectangle 4"/>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基本任务</a:t>
            </a:r>
            <a:r>
              <a:rPr lang="zh-CN" altLang="en-US" b="1" dirty="0">
                <a:ea typeface="宋体" charset="-122"/>
              </a:rPr>
              <a:t> </a:t>
            </a:r>
          </a:p>
        </p:txBody>
      </p:sp>
      <p:sp>
        <p:nvSpPr>
          <p:cNvPr id="25604" name="Rectangle 5"/>
          <p:cNvSpPr>
            <a:spLocks noChangeArrowheads="1"/>
          </p:cNvSpPr>
          <p:nvPr/>
        </p:nvSpPr>
        <p:spPr bwMode="auto">
          <a:xfrm>
            <a:off x="179388" y="1552161"/>
            <a:ext cx="3673475"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lnSpc>
                <a:spcPct val="120000"/>
              </a:lnSpc>
              <a:buFont typeface="Wingdings" pitchFamily="2" charset="2"/>
              <a:buChar char="Ø"/>
            </a:pPr>
            <a:r>
              <a:rPr lang="zh-CN" altLang="en-US" sz="2400" b="1" dirty="0">
                <a:latin typeface="宋体" pitchFamily="2" charset="-122"/>
                <a:ea typeface="宋体" pitchFamily="2" charset="-122"/>
              </a:rPr>
              <a:t>设计过程</a:t>
            </a:r>
          </a:p>
          <a:p>
            <a:pPr latinLnBrk="0">
              <a:lnSpc>
                <a:spcPct val="120000"/>
              </a:lnSpc>
              <a:buFont typeface="Wingdings" pitchFamily="2" charset="2"/>
              <a:buNone/>
            </a:pPr>
            <a:r>
              <a:rPr lang="zh-CN" altLang="en-US" sz="2400" b="1" dirty="0" smtClean="0">
                <a:latin typeface="宋体" pitchFamily="2" charset="-122"/>
                <a:ea typeface="宋体" pitchFamily="2" charset="-122"/>
              </a:rPr>
              <a:t> </a:t>
            </a:r>
            <a:r>
              <a:rPr lang="en-US" altLang="zh-CN" sz="2400" b="1" dirty="0">
                <a:latin typeface="宋体" pitchFamily="2" charset="-122"/>
                <a:ea typeface="宋体" pitchFamily="2" charset="-122"/>
              </a:rPr>
              <a:t>2.</a:t>
            </a:r>
            <a:r>
              <a:rPr lang="zh-CN" altLang="en-US" sz="2400" b="1" dirty="0">
                <a:latin typeface="宋体" pitchFamily="2" charset="-122"/>
                <a:ea typeface="宋体" pitchFamily="2" charset="-122"/>
              </a:rPr>
              <a:t>设计控制电路草图</a:t>
            </a:r>
            <a:endParaRPr lang="zh-CN" altLang="en-US" sz="2000" b="1" dirty="0">
              <a:latin typeface="宋体" pitchFamily="2" charset="-122"/>
              <a:ea typeface="宋体" pitchFamily="2" charset="-122"/>
            </a:endParaRPr>
          </a:p>
        </p:txBody>
      </p:sp>
      <p:pic>
        <p:nvPicPr>
          <p:cNvPr id="2560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1268413"/>
            <a:ext cx="4498975"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745349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79388" y="333375"/>
            <a:ext cx="8785225" cy="609600"/>
          </a:xfrm>
        </p:spPr>
        <p:txBody>
          <a:bodyPr/>
          <a:lstStyle/>
          <a:p>
            <a:pPr eaLnBrk="1" hangingPunct="1"/>
            <a:r>
              <a:rPr lang="en-US" altLang="en-US" sz="2000" dirty="0" smtClean="0">
                <a:ea typeface="宋体" charset="-122"/>
              </a:rPr>
              <a:t>                    </a:t>
            </a:r>
            <a:r>
              <a:rPr lang="en-US" altLang="en-US" sz="2000" b="1" dirty="0" err="1" smtClean="0">
                <a:solidFill>
                  <a:schemeClr val="tx1"/>
                </a:solidFill>
                <a:latin typeface="宋体" pitchFamily="2" charset="-122"/>
                <a:ea typeface="宋体" pitchFamily="2" charset="-122"/>
              </a:rPr>
              <a:t>工作任务二</a:t>
            </a:r>
            <a:r>
              <a:rPr lang="en-US" altLang="en-US" sz="2000" b="1" dirty="0" smtClean="0">
                <a:solidFill>
                  <a:schemeClr val="tx1"/>
                </a:solidFill>
                <a:latin typeface="宋体" pitchFamily="2" charset="-122"/>
                <a:ea typeface="宋体" pitchFamily="2" charset="-122"/>
              </a:rPr>
              <a:t> </a:t>
            </a:r>
            <a:r>
              <a:rPr lang="en-US" altLang="en-US" sz="2000" b="1" dirty="0" smtClean="0">
                <a:solidFill>
                  <a:schemeClr val="tx1"/>
                </a:solidFill>
                <a:latin typeface="宋体" pitchFamily="2" charset="-122"/>
                <a:ea typeface="宋体" pitchFamily="2" charset="-122"/>
              </a:rPr>
              <a:t>C534JI立式车床横梁升降电气控制系统设计</a:t>
            </a:r>
            <a:endParaRPr lang="ko-KR" altLang="en-US" sz="2000" b="1" dirty="0" smtClean="0">
              <a:solidFill>
                <a:schemeClr val="tx1"/>
              </a:solidFill>
              <a:latin typeface="宋体" pitchFamily="2" charset="-122"/>
              <a:ea typeface="宋体" charset="-122"/>
            </a:endParaRPr>
          </a:p>
        </p:txBody>
      </p:sp>
      <p:sp>
        <p:nvSpPr>
          <p:cNvPr id="26627" name="Rectangle 3"/>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基本任务</a:t>
            </a:r>
            <a:r>
              <a:rPr lang="zh-CN" altLang="en-US" b="1" dirty="0">
                <a:ea typeface="宋体" charset="-122"/>
              </a:rPr>
              <a:t> </a:t>
            </a:r>
          </a:p>
        </p:txBody>
      </p:sp>
      <p:sp>
        <p:nvSpPr>
          <p:cNvPr id="26628" name="Rectangle 4"/>
          <p:cNvSpPr>
            <a:spLocks noChangeArrowheads="1"/>
          </p:cNvSpPr>
          <p:nvPr/>
        </p:nvSpPr>
        <p:spPr bwMode="auto">
          <a:xfrm>
            <a:off x="179388" y="1552161"/>
            <a:ext cx="3673475"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lnSpc>
                <a:spcPct val="120000"/>
              </a:lnSpc>
              <a:buFont typeface="Wingdings" pitchFamily="2" charset="2"/>
              <a:buChar char="Ø"/>
            </a:pPr>
            <a:r>
              <a:rPr lang="zh-CN" altLang="en-US" sz="2400" b="1" dirty="0">
                <a:latin typeface="宋体" pitchFamily="2" charset="-122"/>
                <a:ea typeface="宋体" pitchFamily="2" charset="-122"/>
              </a:rPr>
              <a:t>设计过程</a:t>
            </a:r>
          </a:p>
          <a:p>
            <a:pPr latinLnBrk="0">
              <a:lnSpc>
                <a:spcPct val="120000"/>
              </a:lnSpc>
              <a:buFont typeface="Wingdings" pitchFamily="2" charset="2"/>
              <a:buNone/>
            </a:pPr>
            <a:r>
              <a:rPr lang="zh-CN" altLang="en-US" sz="2400" b="1" dirty="0">
                <a:latin typeface="宋体" pitchFamily="2" charset="-122"/>
                <a:ea typeface="宋体" pitchFamily="2" charset="-122"/>
              </a:rPr>
              <a:t>  </a:t>
            </a:r>
            <a:r>
              <a:rPr lang="en-US" altLang="zh-CN" sz="2400" b="1" dirty="0" smtClean="0">
                <a:latin typeface="宋体" pitchFamily="2" charset="-122"/>
                <a:ea typeface="宋体" pitchFamily="2" charset="-122"/>
              </a:rPr>
              <a:t>3</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完善控制电路草图</a:t>
            </a:r>
            <a:endParaRPr lang="zh-CN" altLang="en-US" sz="2000" b="1" dirty="0">
              <a:latin typeface="宋体" pitchFamily="2" charset="-122"/>
              <a:ea typeface="宋体" pitchFamily="2" charset="-122"/>
            </a:endParaRPr>
          </a:p>
        </p:txBody>
      </p:sp>
      <p:pic>
        <p:nvPicPr>
          <p:cNvPr id="266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412875"/>
            <a:ext cx="4862512"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551644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79388" y="333375"/>
            <a:ext cx="8785225" cy="609600"/>
          </a:xfrm>
        </p:spPr>
        <p:txBody>
          <a:bodyPr/>
          <a:lstStyle/>
          <a:p>
            <a:pPr eaLnBrk="1" hangingPunct="1"/>
            <a:r>
              <a:rPr lang="en-US" altLang="en-US" sz="2000" dirty="0" smtClean="0">
                <a:ea typeface="宋体" charset="-122"/>
              </a:rPr>
              <a:t>                   </a:t>
            </a:r>
            <a:r>
              <a:rPr lang="en-US" altLang="en-US" sz="2000" b="1" dirty="0" err="1" smtClean="0">
                <a:solidFill>
                  <a:schemeClr val="tx1"/>
                </a:solidFill>
                <a:latin typeface="宋体" pitchFamily="2" charset="-122"/>
                <a:ea typeface="宋体" pitchFamily="2" charset="-122"/>
              </a:rPr>
              <a:t>工作任务二</a:t>
            </a:r>
            <a:r>
              <a:rPr lang="en-US" altLang="en-US" sz="2000" b="1" dirty="0" smtClean="0">
                <a:solidFill>
                  <a:schemeClr val="tx1"/>
                </a:solidFill>
                <a:latin typeface="宋体" pitchFamily="2" charset="-122"/>
                <a:ea typeface="宋体" pitchFamily="2" charset="-122"/>
              </a:rPr>
              <a:t> </a:t>
            </a:r>
            <a:r>
              <a:rPr lang="en-US" altLang="en-US" sz="2000" b="1" dirty="0" smtClean="0">
                <a:solidFill>
                  <a:schemeClr val="tx1"/>
                </a:solidFill>
                <a:latin typeface="宋体" pitchFamily="2" charset="-122"/>
                <a:ea typeface="宋体" pitchFamily="2" charset="-122"/>
              </a:rPr>
              <a:t>C534JI立式车床横梁升降电气控制系统设计</a:t>
            </a:r>
            <a:endParaRPr lang="ko-KR" altLang="en-US" sz="2000" b="1" dirty="0" smtClean="0">
              <a:solidFill>
                <a:schemeClr val="tx1"/>
              </a:solidFill>
              <a:latin typeface="宋体" pitchFamily="2" charset="-122"/>
              <a:ea typeface="宋体" charset="-122"/>
            </a:endParaRPr>
          </a:p>
        </p:txBody>
      </p:sp>
      <p:sp>
        <p:nvSpPr>
          <p:cNvPr id="27651" name="Rectangle 3"/>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基本任务</a:t>
            </a:r>
            <a:r>
              <a:rPr lang="zh-CN" altLang="en-US" b="1" dirty="0">
                <a:ea typeface="宋体" charset="-122"/>
              </a:rPr>
              <a:t> </a:t>
            </a:r>
          </a:p>
        </p:txBody>
      </p:sp>
      <p:sp>
        <p:nvSpPr>
          <p:cNvPr id="27652" name="Rectangle 4"/>
          <p:cNvSpPr>
            <a:spLocks noChangeArrowheads="1"/>
          </p:cNvSpPr>
          <p:nvPr/>
        </p:nvSpPr>
        <p:spPr bwMode="auto">
          <a:xfrm>
            <a:off x="179388" y="1552161"/>
            <a:ext cx="3673475"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lnSpc>
                <a:spcPct val="120000"/>
              </a:lnSpc>
              <a:buFont typeface="Wingdings" pitchFamily="2" charset="2"/>
              <a:buChar char="Ø"/>
            </a:pPr>
            <a:r>
              <a:rPr lang="zh-CN" altLang="en-US" sz="2400" b="1" dirty="0">
                <a:latin typeface="宋体" pitchFamily="2" charset="-122"/>
                <a:ea typeface="宋体" pitchFamily="2" charset="-122"/>
              </a:rPr>
              <a:t>设计过程</a:t>
            </a:r>
          </a:p>
          <a:p>
            <a:pPr latinLnBrk="0">
              <a:lnSpc>
                <a:spcPct val="120000"/>
              </a:lnSpc>
              <a:buFont typeface="Wingdings" pitchFamily="2" charset="2"/>
              <a:buNone/>
            </a:pPr>
            <a:r>
              <a:rPr lang="zh-CN" altLang="en-US" sz="2400" b="1" dirty="0">
                <a:latin typeface="宋体" pitchFamily="2" charset="-122"/>
                <a:ea typeface="宋体" pitchFamily="2" charset="-122"/>
              </a:rPr>
              <a:t> </a:t>
            </a:r>
            <a:r>
              <a:rPr lang="en-US" altLang="zh-CN" sz="2400" b="1" dirty="0" smtClean="0">
                <a:latin typeface="宋体" pitchFamily="2" charset="-122"/>
                <a:ea typeface="宋体" pitchFamily="2" charset="-122"/>
              </a:rPr>
              <a:t>4</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检查改进电路草图</a:t>
            </a:r>
            <a:endParaRPr lang="zh-CN" altLang="en-US" sz="2000" b="1" dirty="0">
              <a:latin typeface="宋体" pitchFamily="2" charset="-122"/>
              <a:ea typeface="宋体" pitchFamily="2" charset="-122"/>
            </a:endParaRPr>
          </a:p>
        </p:txBody>
      </p:sp>
      <p:pic>
        <p:nvPicPr>
          <p:cNvPr id="276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341438"/>
            <a:ext cx="5580062"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654885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79388" y="333375"/>
            <a:ext cx="8785225" cy="609600"/>
          </a:xfrm>
        </p:spPr>
        <p:txBody>
          <a:bodyPr/>
          <a:lstStyle/>
          <a:p>
            <a:pPr eaLnBrk="1" hangingPunct="1"/>
            <a:r>
              <a:rPr lang="en-US" altLang="en-US" sz="2000" dirty="0" smtClean="0">
                <a:ea typeface="宋体" charset="-122"/>
              </a:rPr>
              <a:t>                </a:t>
            </a:r>
            <a:r>
              <a:rPr lang="en-US" altLang="en-US" sz="2000" b="1" dirty="0" err="1" smtClean="0">
                <a:solidFill>
                  <a:schemeClr val="tx1"/>
                </a:solidFill>
                <a:latin typeface="宋体" pitchFamily="2" charset="-122"/>
                <a:ea typeface="宋体" pitchFamily="2" charset="-122"/>
              </a:rPr>
              <a:t>工作任务二</a:t>
            </a:r>
            <a:r>
              <a:rPr lang="en-US" altLang="en-US" sz="2000" b="1" dirty="0" smtClean="0">
                <a:solidFill>
                  <a:schemeClr val="tx1"/>
                </a:solidFill>
                <a:latin typeface="宋体" pitchFamily="2" charset="-122"/>
                <a:ea typeface="宋体" pitchFamily="2" charset="-122"/>
              </a:rPr>
              <a:t> </a:t>
            </a:r>
            <a:r>
              <a:rPr lang="en-US" altLang="en-US" sz="2000" b="1" dirty="0" smtClean="0">
                <a:solidFill>
                  <a:schemeClr val="tx1"/>
                </a:solidFill>
                <a:latin typeface="宋体" pitchFamily="2" charset="-122"/>
                <a:ea typeface="宋体" pitchFamily="2" charset="-122"/>
              </a:rPr>
              <a:t>C534JI立式车床横梁升降电气控制系统设计</a:t>
            </a:r>
            <a:endParaRPr lang="ko-KR" altLang="en-US" sz="2000" b="1" dirty="0" smtClean="0">
              <a:solidFill>
                <a:schemeClr val="tx1"/>
              </a:solidFill>
              <a:latin typeface="宋体" pitchFamily="2" charset="-122"/>
              <a:ea typeface="宋体" charset="-122"/>
            </a:endParaRPr>
          </a:p>
        </p:txBody>
      </p:sp>
      <p:sp>
        <p:nvSpPr>
          <p:cNvPr id="28675" name="Rectangle 3"/>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基本</a:t>
            </a:r>
            <a:r>
              <a:rPr lang="zh-CN" altLang="en-US" sz="2800" b="1" dirty="0" smtClean="0">
                <a:ea typeface="宋体" charset="-122"/>
              </a:rPr>
              <a:t>任务</a:t>
            </a:r>
            <a:r>
              <a:rPr lang="zh-CN" altLang="en-US" b="1" dirty="0" smtClean="0">
                <a:ea typeface="宋体" charset="-122"/>
              </a:rPr>
              <a:t> </a:t>
            </a:r>
            <a:endParaRPr lang="zh-CN" altLang="en-US" b="1" dirty="0">
              <a:ea typeface="宋体" charset="-122"/>
            </a:endParaRPr>
          </a:p>
        </p:txBody>
      </p:sp>
      <p:sp>
        <p:nvSpPr>
          <p:cNvPr id="28676" name="Rectangle 4"/>
          <p:cNvSpPr>
            <a:spLocks noChangeArrowheads="1"/>
          </p:cNvSpPr>
          <p:nvPr/>
        </p:nvSpPr>
        <p:spPr bwMode="auto">
          <a:xfrm>
            <a:off x="179388" y="1402650"/>
            <a:ext cx="8137525"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lnSpc>
                <a:spcPct val="120000"/>
              </a:lnSpc>
              <a:buFont typeface="Wingdings" pitchFamily="2" charset="2"/>
              <a:buChar char="Ø"/>
            </a:pPr>
            <a:r>
              <a:rPr lang="zh-CN" altLang="en-US" sz="2400" b="1" dirty="0">
                <a:latin typeface="宋体" pitchFamily="2" charset="-122"/>
                <a:ea typeface="宋体" pitchFamily="2" charset="-122"/>
              </a:rPr>
              <a:t>设计过程</a:t>
            </a:r>
          </a:p>
          <a:p>
            <a:pPr latinLnBrk="0">
              <a:lnSpc>
                <a:spcPct val="120000"/>
              </a:lnSpc>
              <a:buFont typeface="Wingdings" pitchFamily="2" charset="2"/>
              <a:buNone/>
            </a:pPr>
            <a:r>
              <a:rPr lang="zh-CN" altLang="en-US" sz="2400" b="1" dirty="0" smtClean="0">
                <a:latin typeface="宋体" pitchFamily="2" charset="-122"/>
                <a:ea typeface="宋体" pitchFamily="2" charset="-122"/>
              </a:rPr>
              <a:t> </a:t>
            </a:r>
            <a:r>
              <a:rPr lang="en-US" altLang="zh-CN" sz="2400" b="1" dirty="0">
                <a:latin typeface="宋体" pitchFamily="2" charset="-122"/>
                <a:ea typeface="宋体" pitchFamily="2" charset="-122"/>
              </a:rPr>
              <a:t>5.</a:t>
            </a:r>
            <a:r>
              <a:rPr lang="zh-CN" altLang="en-US" sz="2400" b="1" dirty="0">
                <a:latin typeface="宋体" pitchFamily="2" charset="-122"/>
                <a:ea typeface="宋体" pitchFamily="2" charset="-122"/>
              </a:rPr>
              <a:t>总体校核</a:t>
            </a:r>
          </a:p>
          <a:p>
            <a:pPr latinLnBrk="0">
              <a:lnSpc>
                <a:spcPct val="120000"/>
              </a:lnSpc>
              <a:buFont typeface="Wingdings" pitchFamily="2" charset="2"/>
              <a:buNone/>
            </a:pPr>
            <a:r>
              <a:rPr lang="zh-CN" altLang="en-US" sz="2400" b="1" dirty="0">
                <a:latin typeface="宋体" pitchFamily="2" charset="-122"/>
                <a:ea typeface="宋体" pitchFamily="2" charset="-122"/>
              </a:rPr>
              <a:t>  </a:t>
            </a:r>
            <a:r>
              <a:rPr lang="zh-CN" altLang="en-US" sz="2400" b="1" dirty="0" smtClean="0">
                <a:latin typeface="宋体" pitchFamily="2" charset="-122"/>
                <a:ea typeface="宋体" pitchFamily="2" charset="-122"/>
              </a:rPr>
              <a:t>控制线路</a:t>
            </a:r>
            <a:r>
              <a:rPr lang="zh-CN" altLang="en-US" sz="2400" b="1" dirty="0">
                <a:latin typeface="宋体" pitchFamily="2" charset="-122"/>
                <a:ea typeface="宋体" pitchFamily="2" charset="-122"/>
              </a:rPr>
              <a:t>设计完毕，最后需进行总体校核，检查是否存在不合理、遗漏或进一步简化的可能。</a:t>
            </a:r>
          </a:p>
        </p:txBody>
      </p:sp>
    </p:spTree>
    <p:extLst>
      <p:ext uri="{BB962C8B-B14F-4D97-AF65-F5344CB8AC3E}">
        <p14:creationId xmlns:p14="http://schemas.microsoft.com/office/powerpoint/2010/main" val="194284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9388" y="333375"/>
            <a:ext cx="8785225" cy="609600"/>
          </a:xfrm>
        </p:spPr>
        <p:txBody>
          <a:bodyPr/>
          <a:lstStyle/>
          <a:p>
            <a:pPr eaLnBrk="1" hangingPunct="1"/>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zh-CN" sz="2000" b="1" dirty="0" err="1" smtClean="0">
                <a:solidFill>
                  <a:schemeClr val="tx1"/>
                </a:solidFill>
                <a:latin typeface="宋体" pitchFamily="2" charset="-122"/>
                <a:ea typeface="宋体" pitchFamily="2" charset="-122"/>
              </a:rPr>
              <a:t>电气控制系统的原理设计及工艺设计</a:t>
            </a:r>
            <a:endParaRPr lang="ko-KR" altLang="en-US" sz="2000" b="1" dirty="0" smtClean="0">
              <a:solidFill>
                <a:schemeClr val="tx1"/>
              </a:solidFill>
              <a:latin typeface="宋体" pitchFamily="2" charset="-122"/>
              <a:ea typeface="宋体" charset="-122"/>
            </a:endParaRPr>
          </a:p>
        </p:txBody>
      </p:sp>
      <p:sp>
        <p:nvSpPr>
          <p:cNvPr id="5123" name="Rectangle 3"/>
          <p:cNvSpPr>
            <a:spLocks noGrp="1" noChangeArrowheads="1"/>
          </p:cNvSpPr>
          <p:nvPr>
            <p:ph type="body" idx="1"/>
          </p:nvPr>
        </p:nvSpPr>
        <p:spPr>
          <a:xfrm>
            <a:off x="395288" y="1268413"/>
            <a:ext cx="8497887" cy="3744912"/>
          </a:xfrm>
        </p:spPr>
        <p:txBody>
          <a:bodyPr>
            <a:normAutofit fontScale="92500"/>
          </a:bodyPr>
          <a:lstStyle/>
          <a:p>
            <a:pPr eaLnBrk="1" hangingPunct="1">
              <a:lnSpc>
                <a:spcPct val="115000"/>
              </a:lnSpc>
              <a:spcAft>
                <a:spcPct val="20000"/>
              </a:spcAft>
              <a:buFont typeface="Wingdings" pitchFamily="2" charset="2"/>
              <a:buChar char="Ø"/>
            </a:pPr>
            <a:r>
              <a:rPr lang="zh-CN" altLang="en-US" b="1" dirty="0" smtClean="0">
                <a:solidFill>
                  <a:schemeClr val="tx1"/>
                </a:solidFill>
                <a:latin typeface="宋体" pitchFamily="2" charset="-122"/>
                <a:ea typeface="宋体" pitchFamily="2" charset="-122"/>
              </a:rPr>
              <a:t>生产机械电气控制系统的设计</a:t>
            </a:r>
          </a:p>
          <a:p>
            <a:pPr eaLnBrk="1" hangingPunct="1">
              <a:lnSpc>
                <a:spcPct val="115000"/>
              </a:lnSpc>
              <a:spcAft>
                <a:spcPct val="20000"/>
              </a:spcAft>
              <a:buFont typeface="Wingdings" pitchFamily="2" charset="2"/>
              <a:buNone/>
            </a:pPr>
            <a:r>
              <a:rPr lang="zh-CN" altLang="en-US" sz="2400" b="1" dirty="0" smtClean="0">
                <a:solidFill>
                  <a:schemeClr val="tx1"/>
                </a:solidFill>
                <a:latin typeface="宋体" pitchFamily="2" charset="-122"/>
                <a:ea typeface="宋体" pitchFamily="2" charset="-122"/>
              </a:rPr>
              <a:t>      包括电气控制原理设计和工艺设计两个方面。</a:t>
            </a:r>
          </a:p>
          <a:p>
            <a:pPr eaLnBrk="1" hangingPunct="1">
              <a:lnSpc>
                <a:spcPct val="115000"/>
              </a:lnSpc>
              <a:spcAft>
                <a:spcPct val="20000"/>
              </a:spcAft>
              <a:buFont typeface="Wingdings" pitchFamily="2" charset="2"/>
              <a:buChar char="u"/>
            </a:pPr>
            <a:r>
              <a:rPr lang="zh-CN" altLang="en-US" sz="2400" b="1" dirty="0" smtClean="0">
                <a:solidFill>
                  <a:schemeClr val="tx1"/>
                </a:solidFill>
                <a:latin typeface="宋体" pitchFamily="2" charset="-122"/>
                <a:ea typeface="宋体" pitchFamily="2" charset="-122"/>
              </a:rPr>
              <a:t>      电气控制原理设计以满足机械设备的基本要求为目标，综合考虑设备的自动化程度和技术的先进性。</a:t>
            </a:r>
          </a:p>
          <a:p>
            <a:pPr eaLnBrk="1" hangingPunct="1">
              <a:lnSpc>
                <a:spcPct val="115000"/>
              </a:lnSpc>
              <a:spcAft>
                <a:spcPct val="20000"/>
              </a:spcAft>
              <a:buFont typeface="Wingdings" pitchFamily="2" charset="2"/>
              <a:buChar char="u"/>
            </a:pPr>
            <a:r>
              <a:rPr lang="zh-CN" altLang="en-US" sz="2400" b="1" dirty="0" smtClean="0">
                <a:solidFill>
                  <a:schemeClr val="tx1"/>
                </a:solidFill>
                <a:latin typeface="宋体" pitchFamily="2" charset="-122"/>
                <a:ea typeface="宋体" pitchFamily="2" charset="-122"/>
              </a:rPr>
              <a:t>      工艺设计的合理性则决定着电气控制设备生产制作的可行性、经济性、造型的美观及使用与维修的方便等技术和经济指标。</a:t>
            </a:r>
          </a:p>
          <a:p>
            <a:pPr eaLnBrk="1" hangingPunct="1">
              <a:lnSpc>
                <a:spcPct val="115000"/>
              </a:lnSpc>
              <a:spcAft>
                <a:spcPct val="20000"/>
              </a:spcAft>
              <a:buFont typeface="Wingdings" pitchFamily="2" charset="2"/>
              <a:buChar char="u"/>
            </a:pPr>
            <a:r>
              <a:rPr lang="zh-CN" altLang="en-US" sz="2400" b="1" dirty="0" smtClean="0">
                <a:solidFill>
                  <a:schemeClr val="tx1"/>
                </a:solidFill>
                <a:latin typeface="宋体" pitchFamily="2" charset="-122"/>
                <a:ea typeface="宋体" pitchFamily="2" charset="-122"/>
              </a:rPr>
              <a:t>机械设备的电气控制设计与机械结构是紧密相关的，电气控制设计建立在机械结构设计的基础上</a:t>
            </a:r>
          </a:p>
        </p:txBody>
      </p:sp>
      <p:sp>
        <p:nvSpPr>
          <p:cNvPr id="5124" name="Rectangle 4"/>
          <p:cNvSpPr>
            <a:spLocks noChangeArrowheads="1"/>
          </p:cNvSpPr>
          <p:nvPr/>
        </p:nvSpPr>
        <p:spPr bwMode="auto">
          <a:xfrm>
            <a:off x="250825" y="426572"/>
            <a:ext cx="18008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latinLnBrk="0"/>
            <a:r>
              <a:rPr lang="zh-CN" altLang="en-US" sz="2800" b="1" dirty="0">
                <a:ea typeface="宋体" charset="-122"/>
              </a:rPr>
              <a:t>知识</a:t>
            </a:r>
            <a:r>
              <a:rPr lang="zh-CN" altLang="en-US" sz="2800" b="1" dirty="0" smtClean="0">
                <a:ea typeface="宋体" charset="-122"/>
              </a:rPr>
              <a:t>链接  </a:t>
            </a:r>
            <a:r>
              <a:rPr lang="zh-CN" altLang="en-US" b="1" dirty="0" smtClean="0">
                <a:ea typeface="宋体" charset="-122"/>
              </a:rPr>
              <a:t> </a:t>
            </a:r>
            <a:endParaRPr lang="zh-CN" altLang="en-US" b="1" dirty="0">
              <a:ea typeface="宋体" charset="-122"/>
            </a:endParaRPr>
          </a:p>
        </p:txBody>
      </p:sp>
    </p:spTree>
    <p:extLst>
      <p:ext uri="{BB962C8B-B14F-4D97-AF65-F5344CB8AC3E}">
        <p14:creationId xmlns:p14="http://schemas.microsoft.com/office/powerpoint/2010/main" val="3397608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9388" y="333375"/>
            <a:ext cx="8785225" cy="609600"/>
          </a:xfrm>
        </p:spPr>
        <p:txBody>
          <a:bodyPr/>
          <a:lstStyle/>
          <a:p>
            <a:pPr eaLnBrk="1" hangingPunct="1"/>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zh-CN" sz="2000" b="1" dirty="0" err="1" smtClean="0">
                <a:solidFill>
                  <a:schemeClr val="tx1"/>
                </a:solidFill>
                <a:latin typeface="宋体" pitchFamily="2" charset="-122"/>
                <a:ea typeface="宋体" pitchFamily="2" charset="-122"/>
              </a:rPr>
              <a:t>电气控制系统的原理设计及工艺设计</a:t>
            </a:r>
            <a:endParaRPr lang="ko-KR" altLang="en-US" sz="2000" b="1" dirty="0" smtClean="0">
              <a:solidFill>
                <a:schemeClr val="tx1"/>
              </a:solidFill>
              <a:latin typeface="宋体" pitchFamily="2" charset="-122"/>
              <a:ea typeface="宋体" charset="-122"/>
            </a:endParaRPr>
          </a:p>
        </p:txBody>
      </p:sp>
      <p:sp>
        <p:nvSpPr>
          <p:cNvPr id="6147" name="Rectangle 3"/>
          <p:cNvSpPr>
            <a:spLocks noGrp="1" noChangeArrowheads="1"/>
          </p:cNvSpPr>
          <p:nvPr>
            <p:ph type="body" idx="1"/>
          </p:nvPr>
        </p:nvSpPr>
        <p:spPr>
          <a:xfrm>
            <a:off x="395288" y="1268413"/>
            <a:ext cx="8497887" cy="3744912"/>
          </a:xfrm>
        </p:spPr>
        <p:txBody>
          <a:bodyPr/>
          <a:lstStyle/>
          <a:p>
            <a:pPr eaLnBrk="1" hangingPunct="1">
              <a:lnSpc>
                <a:spcPct val="115000"/>
              </a:lnSpc>
              <a:spcAft>
                <a:spcPct val="20000"/>
              </a:spcAft>
              <a:buFont typeface="Wingdings" pitchFamily="2" charset="2"/>
              <a:buChar char="Ø"/>
            </a:pPr>
            <a:r>
              <a:rPr lang="zh-CN" altLang="en-US" b="1" dirty="0" smtClean="0">
                <a:solidFill>
                  <a:schemeClr val="tx1"/>
                </a:solidFill>
                <a:latin typeface="宋体" pitchFamily="2" charset="-122"/>
                <a:ea typeface="宋体" pitchFamily="2" charset="-122"/>
              </a:rPr>
              <a:t>电气控制系统设计的基本内容</a:t>
            </a:r>
          </a:p>
          <a:p>
            <a:pPr eaLnBrk="1" hangingPunct="1">
              <a:lnSpc>
                <a:spcPct val="115000"/>
              </a:lnSpc>
              <a:spcAft>
                <a:spcPct val="20000"/>
              </a:spcAft>
              <a:buFont typeface="Wingdings" pitchFamily="2" charset="2"/>
              <a:buNone/>
            </a:pPr>
            <a:r>
              <a:rPr lang="zh-CN" altLang="en-US" b="1" dirty="0" smtClean="0">
                <a:solidFill>
                  <a:schemeClr val="tx1"/>
                </a:solidFill>
                <a:latin typeface="宋体" pitchFamily="2" charset="-122"/>
                <a:ea typeface="宋体" pitchFamily="2" charset="-122"/>
              </a:rPr>
              <a:t>       是根据电气控制要求设计和编制出设备电气控制系统制造、使用和维护中的所有图纸和资料。</a:t>
            </a:r>
          </a:p>
          <a:p>
            <a:pPr eaLnBrk="1" hangingPunct="1">
              <a:lnSpc>
                <a:spcPct val="115000"/>
              </a:lnSpc>
              <a:spcAft>
                <a:spcPct val="20000"/>
              </a:spcAft>
              <a:buFont typeface="Wingdings" pitchFamily="2" charset="2"/>
              <a:buNone/>
            </a:pPr>
            <a:r>
              <a:rPr lang="zh-CN" altLang="en-US" b="1" dirty="0" smtClean="0">
                <a:solidFill>
                  <a:schemeClr val="tx1"/>
                </a:solidFill>
                <a:latin typeface="宋体" pitchFamily="2" charset="-122"/>
                <a:ea typeface="宋体" pitchFamily="2" charset="-122"/>
              </a:rPr>
              <a:t>       电气图纸主要包括电气原理图、电气安装接线图、电气安装互连图、控制面板图和电气安装位置图等。主要资料包括元器件清单及用途表、设备操作使用说明书、设备原理及结构、维修说明书等。</a:t>
            </a:r>
          </a:p>
        </p:txBody>
      </p:sp>
      <p:sp>
        <p:nvSpPr>
          <p:cNvPr id="6148" name="Rectangle 4"/>
          <p:cNvSpPr>
            <a:spLocks noChangeArrowheads="1"/>
          </p:cNvSpPr>
          <p:nvPr/>
        </p:nvSpPr>
        <p:spPr bwMode="auto">
          <a:xfrm>
            <a:off x="250825" y="426572"/>
            <a:ext cx="18729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latinLnBrk="0"/>
            <a:r>
              <a:rPr lang="zh-CN" altLang="en-US" sz="2800" b="1" dirty="0">
                <a:latin typeface="宋体" pitchFamily="2" charset="-122"/>
                <a:ea typeface="宋体" pitchFamily="2" charset="-122"/>
              </a:rPr>
              <a:t>知识</a:t>
            </a:r>
            <a:r>
              <a:rPr lang="zh-CN" altLang="en-US" sz="2800" b="1" dirty="0" smtClean="0">
                <a:latin typeface="宋体" pitchFamily="2" charset="-122"/>
                <a:ea typeface="宋体" pitchFamily="2" charset="-122"/>
              </a:rPr>
              <a:t>链接 </a:t>
            </a:r>
            <a:r>
              <a:rPr lang="zh-CN" altLang="en-US" b="1" dirty="0" smtClean="0">
                <a:latin typeface="宋体" pitchFamily="2" charset="-122"/>
                <a:ea typeface="宋体" pitchFamily="2" charset="-122"/>
              </a:rPr>
              <a:t> </a:t>
            </a:r>
            <a:endParaRPr lang="zh-CN" altLang="en-US" b="1" dirty="0">
              <a:latin typeface="宋体" pitchFamily="2" charset="-122"/>
              <a:ea typeface="宋体" pitchFamily="2" charset="-122"/>
            </a:endParaRPr>
          </a:p>
        </p:txBody>
      </p:sp>
    </p:spTree>
    <p:extLst>
      <p:ext uri="{BB962C8B-B14F-4D97-AF65-F5344CB8AC3E}">
        <p14:creationId xmlns:p14="http://schemas.microsoft.com/office/powerpoint/2010/main" val="2362953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388" y="333375"/>
            <a:ext cx="8785225" cy="609600"/>
          </a:xfrm>
        </p:spPr>
        <p:txBody>
          <a:bodyPr/>
          <a:lstStyle/>
          <a:p>
            <a:pPr eaLnBrk="1" hangingPunct="1"/>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zh-CN" sz="2000" b="1" dirty="0" err="1" smtClean="0">
                <a:solidFill>
                  <a:schemeClr val="tx1"/>
                </a:solidFill>
                <a:latin typeface="宋体" pitchFamily="2" charset="-122"/>
                <a:ea typeface="宋体" pitchFamily="2" charset="-122"/>
              </a:rPr>
              <a:t>电气控制系统的原理设计及工艺设</a:t>
            </a:r>
            <a:r>
              <a:rPr lang="en-US" altLang="zh-CN" sz="2000" dirty="0" err="1" smtClean="0">
                <a:ea typeface="宋体" charset="-122"/>
              </a:rPr>
              <a:t>计</a:t>
            </a:r>
            <a:endParaRPr lang="ko-KR" altLang="en-US" sz="2000" dirty="0" smtClean="0">
              <a:ea typeface="宋体" charset="-122"/>
            </a:endParaRPr>
          </a:p>
        </p:txBody>
      </p:sp>
      <p:sp>
        <p:nvSpPr>
          <p:cNvPr id="7171" name="Rectangle 3"/>
          <p:cNvSpPr>
            <a:spLocks noGrp="1" noChangeArrowheads="1"/>
          </p:cNvSpPr>
          <p:nvPr>
            <p:ph type="body" idx="1"/>
          </p:nvPr>
        </p:nvSpPr>
        <p:spPr>
          <a:xfrm>
            <a:off x="395288" y="1268412"/>
            <a:ext cx="8497887" cy="5040907"/>
          </a:xfrm>
        </p:spPr>
        <p:txBody>
          <a:bodyPr>
            <a:normAutofit fontScale="77500" lnSpcReduction="20000"/>
          </a:bodyPr>
          <a:lstStyle/>
          <a:p>
            <a:pPr marL="0" indent="0">
              <a:lnSpc>
                <a:spcPct val="140000"/>
              </a:lnSpc>
              <a:spcAft>
                <a:spcPct val="20000"/>
              </a:spcAft>
              <a:buNone/>
            </a:pPr>
            <a:r>
              <a:rPr lang="zh-CN" altLang="en-US" sz="2600" b="1" dirty="0">
                <a:solidFill>
                  <a:schemeClr val="tx1"/>
                </a:solidFill>
                <a:latin typeface="宋体" pitchFamily="2" charset="-122"/>
                <a:ea typeface="宋体" pitchFamily="2" charset="-122"/>
                <a:cs typeface="Times New Roman" pitchFamily="18" charset="0"/>
              </a:rPr>
              <a:t>电气控制设计的基本原则</a:t>
            </a:r>
          </a:p>
          <a:p>
            <a:pPr marL="0" indent="0">
              <a:lnSpc>
                <a:spcPct val="140000"/>
              </a:lnSpc>
              <a:spcAft>
                <a:spcPct val="20000"/>
              </a:spcAft>
              <a:buNone/>
            </a:pPr>
            <a:r>
              <a:rPr lang="en-US" altLang="zh-CN" sz="2600" b="1" dirty="0">
                <a:solidFill>
                  <a:schemeClr val="tx1"/>
                </a:solidFill>
                <a:latin typeface="宋体" pitchFamily="2" charset="-122"/>
                <a:ea typeface="宋体" pitchFamily="2" charset="-122"/>
                <a:cs typeface="Times New Roman" pitchFamily="18" charset="0"/>
              </a:rPr>
              <a:t>       (1)</a:t>
            </a:r>
            <a:r>
              <a:rPr lang="zh-CN" altLang="en-US" sz="2600" b="1" dirty="0">
                <a:solidFill>
                  <a:schemeClr val="tx1"/>
                </a:solidFill>
                <a:latin typeface="宋体" pitchFamily="2" charset="-122"/>
                <a:ea typeface="宋体" pitchFamily="2" charset="-122"/>
                <a:cs typeface="Times New Roman" pitchFamily="18" charset="0"/>
              </a:rPr>
              <a:t>电气控制方式应与设备的通用化和专用化程度相适宜，既要考虑控制系统的先进性，又要与具体国情和企业实力相适应。脱离实际的盲目追求自动化和高技术指标是不可取的。</a:t>
            </a:r>
          </a:p>
          <a:p>
            <a:pPr marL="0" indent="0">
              <a:lnSpc>
                <a:spcPct val="140000"/>
              </a:lnSpc>
              <a:spcAft>
                <a:spcPct val="20000"/>
              </a:spcAft>
              <a:buNone/>
            </a:pPr>
            <a:r>
              <a:rPr lang="en-US" altLang="zh-CN" sz="2600" b="1" dirty="0">
                <a:solidFill>
                  <a:schemeClr val="tx1"/>
                </a:solidFill>
                <a:latin typeface="宋体" pitchFamily="2" charset="-122"/>
                <a:ea typeface="宋体" pitchFamily="2" charset="-122"/>
                <a:cs typeface="Times New Roman" pitchFamily="18" charset="0"/>
              </a:rPr>
              <a:t>       (2)</a:t>
            </a:r>
            <a:r>
              <a:rPr lang="zh-CN" altLang="en-US" sz="2600" b="1" dirty="0">
                <a:solidFill>
                  <a:schemeClr val="tx1"/>
                </a:solidFill>
                <a:latin typeface="宋体" pitchFamily="2" charset="-122"/>
                <a:ea typeface="宋体" pitchFamily="2" charset="-122"/>
                <a:cs typeface="Times New Roman" pitchFamily="18" charset="0"/>
              </a:rPr>
              <a:t>设备的电力拖动方案和控制方式应符合设计任务书提出的控制要求和技术、经济标准，拖动方案和控制方式应在经济、安全的前提下，最大限度的满足机械设备的加工工艺要求。</a:t>
            </a:r>
          </a:p>
          <a:p>
            <a:pPr marL="0" indent="0">
              <a:lnSpc>
                <a:spcPct val="140000"/>
              </a:lnSpc>
              <a:spcAft>
                <a:spcPct val="20000"/>
              </a:spcAft>
              <a:buNone/>
            </a:pPr>
            <a:r>
              <a:rPr lang="zh-CN" altLang="en-US" sz="2600" b="1" dirty="0">
                <a:solidFill>
                  <a:schemeClr val="tx1"/>
                </a:solidFill>
                <a:latin typeface="宋体" pitchFamily="2" charset="-122"/>
                <a:ea typeface="宋体" pitchFamily="2" charset="-122"/>
                <a:cs typeface="Times New Roman" pitchFamily="18" charset="0"/>
              </a:rPr>
              <a:t>       </a:t>
            </a:r>
            <a:r>
              <a:rPr lang="en-US" altLang="zh-CN" sz="2600" b="1" dirty="0">
                <a:solidFill>
                  <a:schemeClr val="tx1"/>
                </a:solidFill>
                <a:latin typeface="宋体" pitchFamily="2" charset="-122"/>
                <a:ea typeface="宋体" pitchFamily="2" charset="-122"/>
                <a:cs typeface="Times New Roman" pitchFamily="18" charset="0"/>
              </a:rPr>
              <a:t>(3)</a:t>
            </a:r>
            <a:r>
              <a:rPr lang="zh-CN" altLang="en-US" sz="2600" b="1" dirty="0">
                <a:solidFill>
                  <a:schemeClr val="tx1"/>
                </a:solidFill>
                <a:latin typeface="宋体" pitchFamily="2" charset="-122"/>
                <a:ea typeface="宋体" pitchFamily="2" charset="-122"/>
                <a:cs typeface="Times New Roman" pitchFamily="18" charset="0"/>
              </a:rPr>
              <a:t>合理地选择元器件，在保证电气性能的基础上降低生产制造成本。</a:t>
            </a:r>
          </a:p>
          <a:p>
            <a:pPr marL="0" indent="0">
              <a:lnSpc>
                <a:spcPct val="140000"/>
              </a:lnSpc>
              <a:spcAft>
                <a:spcPct val="20000"/>
              </a:spcAft>
              <a:buNone/>
            </a:pPr>
            <a:r>
              <a:rPr lang="en-US" altLang="zh-CN" sz="2600" b="1" dirty="0">
                <a:solidFill>
                  <a:schemeClr val="tx1"/>
                </a:solidFill>
                <a:latin typeface="宋体" pitchFamily="2" charset="-122"/>
                <a:ea typeface="宋体" pitchFamily="2" charset="-122"/>
                <a:cs typeface="Times New Roman" pitchFamily="18" charset="0"/>
              </a:rPr>
              <a:t>       (4)</a:t>
            </a:r>
            <a:r>
              <a:rPr lang="zh-CN" altLang="en-US" sz="2600" b="1" dirty="0">
                <a:solidFill>
                  <a:schemeClr val="tx1"/>
                </a:solidFill>
                <a:latin typeface="宋体" pitchFamily="2" charset="-122"/>
                <a:ea typeface="宋体" pitchFamily="2" charset="-122"/>
                <a:cs typeface="Times New Roman" pitchFamily="18" charset="0"/>
              </a:rPr>
              <a:t>操作维修方便，外形结构美观。</a:t>
            </a:r>
          </a:p>
          <a:p>
            <a:pPr marL="0" indent="0">
              <a:lnSpc>
                <a:spcPct val="140000"/>
              </a:lnSpc>
              <a:spcAft>
                <a:spcPct val="20000"/>
              </a:spcAft>
              <a:buNone/>
            </a:pPr>
            <a:r>
              <a:rPr lang="en-US" altLang="zh-CN" sz="2600" b="1" dirty="0">
                <a:solidFill>
                  <a:schemeClr val="tx1"/>
                </a:solidFill>
                <a:latin typeface="宋体" pitchFamily="2" charset="-122"/>
                <a:ea typeface="宋体" pitchFamily="2" charset="-122"/>
                <a:cs typeface="Times New Roman" pitchFamily="18" charset="0"/>
              </a:rPr>
              <a:t>       (5)</a:t>
            </a:r>
            <a:r>
              <a:rPr lang="zh-CN" altLang="en-US" sz="2600" b="1" dirty="0">
                <a:solidFill>
                  <a:schemeClr val="tx1"/>
                </a:solidFill>
                <a:latin typeface="宋体" pitchFamily="2" charset="-122"/>
                <a:ea typeface="宋体" pitchFamily="2" charset="-122"/>
                <a:cs typeface="Times New Roman" pitchFamily="18" charset="0"/>
              </a:rPr>
              <a:t>妥善处理机械与电气关系，确保使用安全、可靠。</a:t>
            </a:r>
          </a:p>
          <a:p>
            <a:pPr eaLnBrk="1" hangingPunct="1">
              <a:lnSpc>
                <a:spcPct val="115000"/>
              </a:lnSpc>
              <a:spcAft>
                <a:spcPct val="20000"/>
              </a:spcAft>
              <a:buFont typeface="Wingdings" pitchFamily="2" charset="2"/>
              <a:buChar char="Ø"/>
            </a:pPr>
            <a:endParaRPr lang="zh-CN" altLang="en-US" sz="2000" dirty="0" smtClean="0">
              <a:solidFill>
                <a:schemeClr val="tx1"/>
              </a:solidFill>
              <a:ea typeface="Gulim" pitchFamily="34" charset="-127"/>
            </a:endParaRPr>
          </a:p>
        </p:txBody>
      </p:sp>
      <p:sp>
        <p:nvSpPr>
          <p:cNvPr id="7172" name="Rectangle 4"/>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知识链接</a:t>
            </a:r>
            <a:r>
              <a:rPr lang="zh-CN" altLang="en-US" b="1" dirty="0">
                <a:ea typeface="宋体" charset="-122"/>
              </a:rPr>
              <a:t> </a:t>
            </a:r>
          </a:p>
        </p:txBody>
      </p:sp>
    </p:spTree>
    <p:extLst>
      <p:ext uri="{BB962C8B-B14F-4D97-AF65-F5344CB8AC3E}">
        <p14:creationId xmlns:p14="http://schemas.microsoft.com/office/powerpoint/2010/main" val="326891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8" y="333375"/>
            <a:ext cx="8785225" cy="609600"/>
          </a:xfrm>
        </p:spPr>
        <p:txBody>
          <a:bodyPr/>
          <a:lstStyle/>
          <a:p>
            <a:pPr eaLnBrk="1" hangingPunct="1"/>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zh-CN" sz="2000" b="1" dirty="0" err="1" smtClean="0">
                <a:solidFill>
                  <a:schemeClr val="tx1"/>
                </a:solidFill>
                <a:latin typeface="宋体" pitchFamily="2" charset="-122"/>
                <a:ea typeface="宋体" pitchFamily="2" charset="-122"/>
              </a:rPr>
              <a:t>电气控制系统的原理设计及工艺设计</a:t>
            </a:r>
            <a:endParaRPr lang="ko-KR" altLang="en-US" sz="2000" b="1" dirty="0" smtClean="0">
              <a:solidFill>
                <a:schemeClr val="tx1"/>
              </a:solidFill>
              <a:latin typeface="宋体" pitchFamily="2" charset="-122"/>
              <a:ea typeface="宋体" charset="-122"/>
            </a:endParaRPr>
          </a:p>
        </p:txBody>
      </p:sp>
      <p:sp>
        <p:nvSpPr>
          <p:cNvPr id="8195" name="Rectangle 3"/>
          <p:cNvSpPr>
            <a:spLocks noGrp="1" noChangeArrowheads="1"/>
          </p:cNvSpPr>
          <p:nvPr>
            <p:ph type="body" idx="1"/>
          </p:nvPr>
        </p:nvSpPr>
        <p:spPr>
          <a:xfrm>
            <a:off x="395288" y="1268413"/>
            <a:ext cx="8497887" cy="3744912"/>
          </a:xfrm>
        </p:spPr>
        <p:txBody>
          <a:bodyPr/>
          <a:lstStyle/>
          <a:p>
            <a:pPr eaLnBrk="1" hangingPunct="1">
              <a:lnSpc>
                <a:spcPct val="115000"/>
              </a:lnSpc>
              <a:spcAft>
                <a:spcPct val="20000"/>
              </a:spcAft>
              <a:buFont typeface="Wingdings" pitchFamily="2" charset="2"/>
              <a:buChar char="Ø"/>
            </a:pPr>
            <a:r>
              <a:rPr lang="zh-CN" altLang="en-US" sz="2400" b="1" dirty="0" smtClean="0">
                <a:solidFill>
                  <a:schemeClr val="tx1"/>
                </a:solidFill>
                <a:latin typeface="宋体" pitchFamily="2" charset="-122"/>
                <a:ea typeface="宋体" pitchFamily="2" charset="-122"/>
              </a:rPr>
              <a:t>电气控制设计的基本内容</a:t>
            </a:r>
          </a:p>
          <a:p>
            <a:pPr eaLnBrk="1" hangingPunct="1">
              <a:lnSpc>
                <a:spcPct val="115000"/>
              </a:lnSpc>
              <a:spcAft>
                <a:spcPct val="20000"/>
              </a:spcAft>
              <a:buFont typeface="Wingdings" pitchFamily="2" charset="2"/>
              <a:buNone/>
            </a:pPr>
            <a:r>
              <a:rPr lang="en-US" altLang="zh-CN" sz="2000" b="1" dirty="0" smtClean="0">
                <a:solidFill>
                  <a:schemeClr val="tx1"/>
                </a:solidFill>
                <a:latin typeface="宋体" pitchFamily="2" charset="-122"/>
                <a:ea typeface="宋体" pitchFamily="2" charset="-122"/>
              </a:rPr>
              <a:t>       </a:t>
            </a:r>
            <a:r>
              <a:rPr lang="en-US" altLang="en-US" sz="2000" b="1" dirty="0" smtClean="0">
                <a:solidFill>
                  <a:schemeClr val="tx1"/>
                </a:solidFill>
                <a:latin typeface="宋体" pitchFamily="2" charset="-122"/>
                <a:ea typeface="宋体" pitchFamily="2" charset="-122"/>
              </a:rPr>
              <a:t>(1)</a:t>
            </a:r>
            <a:r>
              <a:rPr lang="en-US" altLang="en-US" sz="2000" b="1" dirty="0" err="1" smtClean="0">
                <a:solidFill>
                  <a:schemeClr val="tx1"/>
                </a:solidFill>
                <a:latin typeface="宋体" pitchFamily="2" charset="-122"/>
                <a:ea typeface="宋体" pitchFamily="2" charset="-122"/>
              </a:rPr>
              <a:t>拟定电气设计任务书</a:t>
            </a:r>
            <a:r>
              <a:rPr lang="en-US" altLang="en-US" sz="2000" b="1" dirty="0" smtClean="0">
                <a:solidFill>
                  <a:schemeClr val="tx1"/>
                </a:solidFill>
                <a:latin typeface="宋体" pitchFamily="2" charset="-122"/>
                <a:ea typeface="宋体" pitchFamily="2" charset="-122"/>
              </a:rPr>
              <a:t>(</a:t>
            </a:r>
            <a:r>
              <a:rPr lang="en-US" altLang="en-US" sz="2000" b="1" dirty="0" err="1" smtClean="0">
                <a:solidFill>
                  <a:schemeClr val="tx1"/>
                </a:solidFill>
                <a:latin typeface="宋体" pitchFamily="2" charset="-122"/>
                <a:ea typeface="宋体" pitchFamily="2" charset="-122"/>
              </a:rPr>
              <a:t>技术条件</a:t>
            </a:r>
            <a:r>
              <a:rPr lang="en-US" altLang="en-US" sz="2000" b="1" dirty="0" smtClean="0">
                <a:solidFill>
                  <a:schemeClr val="tx1"/>
                </a:solidFill>
                <a:latin typeface="宋体" pitchFamily="2" charset="-122"/>
                <a:ea typeface="宋体" pitchFamily="2" charset="-122"/>
              </a:rPr>
              <a:t>)</a:t>
            </a:r>
            <a:endParaRPr lang="en-US" altLang="zh-CN" sz="2000" b="1" dirty="0" smtClean="0">
              <a:solidFill>
                <a:schemeClr val="tx1"/>
              </a:solidFill>
              <a:latin typeface="宋体" pitchFamily="2" charset="-122"/>
              <a:ea typeface="宋体" pitchFamily="2" charset="-122"/>
            </a:endParaRPr>
          </a:p>
          <a:p>
            <a:pPr eaLnBrk="1" hangingPunct="1">
              <a:lnSpc>
                <a:spcPct val="115000"/>
              </a:lnSpc>
              <a:spcAft>
                <a:spcPct val="20000"/>
              </a:spcAft>
              <a:buFont typeface="Wingdings" pitchFamily="2" charset="2"/>
              <a:buNone/>
            </a:pPr>
            <a:r>
              <a:rPr lang="en-US" altLang="zh-CN" sz="2000" b="1" dirty="0" smtClean="0">
                <a:solidFill>
                  <a:schemeClr val="tx1"/>
                </a:solidFill>
                <a:latin typeface="宋体" pitchFamily="2" charset="-122"/>
                <a:ea typeface="宋体" pitchFamily="2" charset="-122"/>
              </a:rPr>
              <a:t>       (2)</a:t>
            </a:r>
            <a:r>
              <a:rPr lang="zh-CN" altLang="en-US" sz="2000" b="1" dirty="0" smtClean="0">
                <a:solidFill>
                  <a:schemeClr val="tx1"/>
                </a:solidFill>
                <a:latin typeface="宋体" pitchFamily="2" charset="-122"/>
                <a:ea typeface="宋体" pitchFamily="2" charset="-122"/>
              </a:rPr>
              <a:t>电力拖动方案的选择</a:t>
            </a:r>
          </a:p>
          <a:p>
            <a:pPr eaLnBrk="1" hangingPunct="1">
              <a:lnSpc>
                <a:spcPct val="115000"/>
              </a:lnSpc>
              <a:spcAft>
                <a:spcPct val="20000"/>
              </a:spcAft>
              <a:buFont typeface="Wingdings" pitchFamily="2" charset="2"/>
              <a:buNone/>
            </a:pPr>
            <a:r>
              <a:rPr lang="en-US" altLang="zh-CN" sz="2000" b="1" dirty="0" smtClean="0">
                <a:solidFill>
                  <a:schemeClr val="tx1"/>
                </a:solidFill>
                <a:latin typeface="宋体" pitchFamily="2" charset="-122"/>
                <a:ea typeface="宋体" pitchFamily="2" charset="-122"/>
              </a:rPr>
              <a:t>       (3)</a:t>
            </a:r>
            <a:r>
              <a:rPr lang="zh-CN" altLang="en-US" sz="2000" b="1" dirty="0" smtClean="0">
                <a:solidFill>
                  <a:schemeClr val="tx1"/>
                </a:solidFill>
                <a:latin typeface="宋体" pitchFamily="2" charset="-122"/>
                <a:ea typeface="宋体" pitchFamily="2" charset="-122"/>
              </a:rPr>
              <a:t>控制方式的选择</a:t>
            </a:r>
          </a:p>
          <a:p>
            <a:pPr eaLnBrk="1" hangingPunct="1">
              <a:lnSpc>
                <a:spcPct val="115000"/>
              </a:lnSpc>
              <a:spcAft>
                <a:spcPct val="20000"/>
              </a:spcAft>
              <a:buFont typeface="Wingdings" pitchFamily="2" charset="2"/>
              <a:buNone/>
            </a:pPr>
            <a:r>
              <a:rPr lang="zh-CN" altLang="en-US" sz="2000" b="1" dirty="0" smtClean="0">
                <a:solidFill>
                  <a:schemeClr val="tx1"/>
                </a:solidFill>
                <a:latin typeface="宋体" pitchFamily="2" charset="-122"/>
                <a:ea typeface="宋体" pitchFamily="2" charset="-122"/>
              </a:rPr>
              <a:t>       </a:t>
            </a:r>
            <a:r>
              <a:rPr lang="en-US" altLang="zh-CN" sz="2000" b="1" dirty="0" smtClean="0">
                <a:solidFill>
                  <a:schemeClr val="tx1"/>
                </a:solidFill>
                <a:latin typeface="宋体" pitchFamily="2" charset="-122"/>
                <a:ea typeface="宋体" pitchFamily="2" charset="-122"/>
              </a:rPr>
              <a:t>(4)</a:t>
            </a:r>
            <a:r>
              <a:rPr lang="zh-CN" altLang="en-US" sz="2000" b="1" dirty="0" smtClean="0">
                <a:solidFill>
                  <a:schemeClr val="tx1"/>
                </a:solidFill>
                <a:latin typeface="宋体" pitchFamily="2" charset="-122"/>
                <a:ea typeface="宋体" pitchFamily="2" charset="-122"/>
              </a:rPr>
              <a:t>设计电气控制原理图以及选择元器件</a:t>
            </a:r>
          </a:p>
          <a:p>
            <a:pPr eaLnBrk="1" hangingPunct="1">
              <a:lnSpc>
                <a:spcPct val="115000"/>
              </a:lnSpc>
              <a:spcAft>
                <a:spcPct val="20000"/>
              </a:spcAft>
              <a:buFont typeface="Wingdings" pitchFamily="2" charset="2"/>
              <a:buNone/>
            </a:pPr>
            <a:r>
              <a:rPr lang="en-US" altLang="zh-CN" sz="2000" b="1" dirty="0" smtClean="0">
                <a:solidFill>
                  <a:schemeClr val="tx1"/>
                </a:solidFill>
                <a:latin typeface="宋体" pitchFamily="2" charset="-122"/>
                <a:ea typeface="宋体" pitchFamily="2" charset="-122"/>
              </a:rPr>
              <a:t>       (5)</a:t>
            </a:r>
            <a:r>
              <a:rPr lang="zh-CN" altLang="en-US" sz="2000" b="1" dirty="0" smtClean="0">
                <a:solidFill>
                  <a:schemeClr val="tx1"/>
                </a:solidFill>
                <a:latin typeface="宋体" pitchFamily="2" charset="-122"/>
                <a:ea typeface="宋体" pitchFamily="2" charset="-122"/>
              </a:rPr>
              <a:t>绘图</a:t>
            </a:r>
          </a:p>
          <a:p>
            <a:pPr eaLnBrk="1" hangingPunct="1">
              <a:lnSpc>
                <a:spcPct val="115000"/>
              </a:lnSpc>
              <a:spcAft>
                <a:spcPct val="20000"/>
              </a:spcAft>
              <a:buFont typeface="Wingdings" pitchFamily="2" charset="2"/>
              <a:buNone/>
            </a:pPr>
            <a:r>
              <a:rPr lang="en-US" altLang="zh-CN" sz="2000" b="1" dirty="0" smtClean="0">
                <a:solidFill>
                  <a:schemeClr val="tx1"/>
                </a:solidFill>
                <a:latin typeface="宋体" pitchFamily="2" charset="-122"/>
                <a:ea typeface="宋体" pitchFamily="2" charset="-122"/>
              </a:rPr>
              <a:t>       (6)</a:t>
            </a:r>
            <a:r>
              <a:rPr lang="zh-CN" altLang="en-US" sz="2000" b="1" dirty="0" smtClean="0">
                <a:solidFill>
                  <a:schemeClr val="tx1"/>
                </a:solidFill>
                <a:latin typeface="宋体" pitchFamily="2" charset="-122"/>
                <a:ea typeface="宋体" pitchFamily="2" charset="-122"/>
              </a:rPr>
              <a:t>编写使用说明书和维修说明书</a:t>
            </a:r>
          </a:p>
        </p:txBody>
      </p:sp>
      <p:sp>
        <p:nvSpPr>
          <p:cNvPr id="8196" name="Rectangle 4"/>
          <p:cNvSpPr>
            <a:spLocks noChangeArrowheads="1"/>
          </p:cNvSpPr>
          <p:nvPr/>
        </p:nvSpPr>
        <p:spPr bwMode="auto">
          <a:xfrm>
            <a:off x="250825" y="426572"/>
            <a:ext cx="18008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latinLnBrk="0"/>
            <a:r>
              <a:rPr lang="zh-CN" altLang="en-US" sz="2800" b="1" dirty="0">
                <a:ea typeface="宋体" charset="-122"/>
              </a:rPr>
              <a:t>知识</a:t>
            </a:r>
            <a:r>
              <a:rPr lang="zh-CN" altLang="en-US" sz="2800" b="1" dirty="0" smtClean="0">
                <a:ea typeface="宋体" charset="-122"/>
              </a:rPr>
              <a:t>链接    </a:t>
            </a:r>
            <a:r>
              <a:rPr lang="zh-CN" altLang="en-US" b="1" dirty="0" smtClean="0">
                <a:ea typeface="宋体" charset="-122"/>
              </a:rPr>
              <a:t> </a:t>
            </a:r>
            <a:endParaRPr lang="zh-CN" altLang="en-US" b="1" dirty="0">
              <a:ea typeface="宋体" charset="-122"/>
            </a:endParaRPr>
          </a:p>
        </p:txBody>
      </p:sp>
    </p:spTree>
    <p:extLst>
      <p:ext uri="{BB962C8B-B14F-4D97-AF65-F5344CB8AC3E}">
        <p14:creationId xmlns:p14="http://schemas.microsoft.com/office/powerpoint/2010/main" val="1489725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388" y="333375"/>
            <a:ext cx="8785225" cy="609600"/>
          </a:xfrm>
        </p:spPr>
        <p:txBody>
          <a:bodyPr/>
          <a:lstStyle/>
          <a:p>
            <a:pPr eaLnBrk="1" hangingPunct="1"/>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zh-CN" sz="2000" b="1" dirty="0" err="1" smtClean="0">
                <a:solidFill>
                  <a:schemeClr val="tx1"/>
                </a:solidFill>
                <a:latin typeface="宋体" pitchFamily="2" charset="-122"/>
                <a:ea typeface="宋体" pitchFamily="2" charset="-122"/>
              </a:rPr>
              <a:t>电气控制系统的原理设计及工艺设</a:t>
            </a:r>
            <a:r>
              <a:rPr lang="en-US" altLang="zh-CN" sz="2000" dirty="0" err="1" smtClean="0">
                <a:ea typeface="宋体" charset="-122"/>
              </a:rPr>
              <a:t>计</a:t>
            </a:r>
            <a:endParaRPr lang="ko-KR" altLang="en-US" sz="2000" dirty="0" smtClean="0">
              <a:ea typeface="宋体" charset="-122"/>
            </a:endParaRPr>
          </a:p>
        </p:txBody>
      </p:sp>
      <p:sp>
        <p:nvSpPr>
          <p:cNvPr id="9219" name="Rectangle 3"/>
          <p:cNvSpPr>
            <a:spLocks noGrp="1" noChangeArrowheads="1"/>
          </p:cNvSpPr>
          <p:nvPr>
            <p:ph type="body" idx="1"/>
          </p:nvPr>
        </p:nvSpPr>
        <p:spPr>
          <a:xfrm>
            <a:off x="0" y="981075"/>
            <a:ext cx="8820472" cy="4680173"/>
          </a:xfrm>
        </p:spPr>
        <p:txBody>
          <a:bodyPr>
            <a:normAutofit fontScale="92500" lnSpcReduction="20000"/>
          </a:bodyPr>
          <a:lstStyle/>
          <a:p>
            <a:pPr eaLnBrk="1" hangingPunct="1">
              <a:lnSpc>
                <a:spcPct val="115000"/>
              </a:lnSpc>
              <a:spcAft>
                <a:spcPct val="20000"/>
              </a:spcAft>
              <a:buFont typeface="Wingdings" pitchFamily="2" charset="2"/>
              <a:buChar char="Ø"/>
            </a:pPr>
            <a:r>
              <a:rPr lang="zh-CN" altLang="en-US" sz="2400" b="1" dirty="0" smtClean="0">
                <a:solidFill>
                  <a:schemeClr val="tx1"/>
                </a:solidFill>
                <a:latin typeface="宋体" pitchFamily="2" charset="-122"/>
                <a:ea typeface="宋体" pitchFamily="2" charset="-122"/>
              </a:rPr>
              <a:t>工艺设计主要内容是：</a:t>
            </a:r>
          </a:p>
          <a:p>
            <a:pPr eaLnBrk="1" hangingPunct="1">
              <a:lnSpc>
                <a:spcPct val="115000"/>
              </a:lnSpc>
              <a:spcAft>
                <a:spcPct val="20000"/>
              </a:spcAft>
              <a:buFont typeface="Wingdings" pitchFamily="2" charset="2"/>
              <a:buNone/>
            </a:pPr>
            <a:r>
              <a:rPr lang="en-US" altLang="zh-CN" sz="2000" b="1" dirty="0" smtClean="0">
                <a:solidFill>
                  <a:schemeClr val="tx1"/>
                </a:solidFill>
                <a:latin typeface="宋体" pitchFamily="2" charset="-122"/>
                <a:ea typeface="宋体" pitchFamily="2" charset="-122"/>
              </a:rPr>
              <a:t>        (1)</a:t>
            </a:r>
            <a:r>
              <a:rPr lang="zh-CN" altLang="en-US" sz="2000" b="1" dirty="0" smtClean="0">
                <a:solidFill>
                  <a:schemeClr val="tx1"/>
                </a:solidFill>
                <a:latin typeface="宋体" pitchFamily="2" charset="-122"/>
                <a:ea typeface="宋体" pitchFamily="2" charset="-122"/>
              </a:rPr>
              <a:t>根据设计的原理图及选定的电器元件，设计电气设备的总体配置，绘制电气控制系统的总装配图及总接线图。          </a:t>
            </a:r>
          </a:p>
          <a:p>
            <a:pPr eaLnBrk="1" hangingPunct="1">
              <a:lnSpc>
                <a:spcPct val="115000"/>
              </a:lnSpc>
              <a:spcAft>
                <a:spcPct val="20000"/>
              </a:spcAft>
              <a:buFont typeface="Wingdings" pitchFamily="2" charset="2"/>
              <a:buNone/>
            </a:pPr>
            <a:r>
              <a:rPr lang="en-US" altLang="zh-CN" sz="2000" b="1" dirty="0" smtClean="0">
                <a:solidFill>
                  <a:schemeClr val="tx1"/>
                </a:solidFill>
                <a:latin typeface="宋体" pitchFamily="2" charset="-122"/>
                <a:ea typeface="宋体" pitchFamily="2" charset="-122"/>
              </a:rPr>
              <a:t>        (2)</a:t>
            </a:r>
            <a:r>
              <a:rPr lang="zh-CN" altLang="en-US" sz="2000" b="1" dirty="0" smtClean="0">
                <a:solidFill>
                  <a:schemeClr val="tx1"/>
                </a:solidFill>
                <a:latin typeface="宋体" pitchFamily="2" charset="-122"/>
                <a:ea typeface="宋体" pitchFamily="2" charset="-122"/>
              </a:rPr>
              <a:t>按照原理框图或划分的组件，对总原理图进行编号，绘制各组件原理电路图，列出各部分的元件目录表，并根据总图编号统计出各组件的进出线号。</a:t>
            </a:r>
          </a:p>
          <a:p>
            <a:pPr eaLnBrk="1" hangingPunct="1">
              <a:lnSpc>
                <a:spcPct val="115000"/>
              </a:lnSpc>
              <a:spcAft>
                <a:spcPct val="20000"/>
              </a:spcAft>
              <a:buFont typeface="Wingdings" pitchFamily="2" charset="2"/>
              <a:buNone/>
            </a:pPr>
            <a:r>
              <a:rPr lang="en-US" altLang="zh-CN" sz="2000" b="1" dirty="0" smtClean="0">
                <a:solidFill>
                  <a:schemeClr val="tx1"/>
                </a:solidFill>
                <a:latin typeface="宋体" pitchFamily="2" charset="-122"/>
                <a:ea typeface="宋体" pitchFamily="2" charset="-122"/>
              </a:rPr>
              <a:t>        (3)</a:t>
            </a:r>
            <a:r>
              <a:rPr lang="zh-CN" altLang="en-US" sz="2000" b="1" dirty="0" smtClean="0">
                <a:solidFill>
                  <a:schemeClr val="tx1"/>
                </a:solidFill>
                <a:latin typeface="宋体" pitchFamily="2" charset="-122"/>
                <a:ea typeface="宋体" pitchFamily="2" charset="-122"/>
              </a:rPr>
              <a:t>根据组件原理电路及选定的元件目录表，设计组件装配图、接线图，图中应反映各电器元件的安装方式与接线方式。</a:t>
            </a:r>
          </a:p>
          <a:p>
            <a:pPr eaLnBrk="1" hangingPunct="1">
              <a:lnSpc>
                <a:spcPct val="115000"/>
              </a:lnSpc>
              <a:spcAft>
                <a:spcPct val="20000"/>
              </a:spcAft>
              <a:buFont typeface="Wingdings" pitchFamily="2" charset="2"/>
              <a:buNone/>
            </a:pPr>
            <a:r>
              <a:rPr lang="en-US" altLang="zh-CN" sz="2000" b="1" dirty="0" smtClean="0">
                <a:solidFill>
                  <a:schemeClr val="tx1"/>
                </a:solidFill>
                <a:latin typeface="宋体" pitchFamily="2" charset="-122"/>
                <a:ea typeface="宋体" pitchFamily="2" charset="-122"/>
              </a:rPr>
              <a:t>        (4)</a:t>
            </a:r>
            <a:r>
              <a:rPr lang="zh-CN" altLang="en-US" sz="2000" b="1" dirty="0" smtClean="0">
                <a:solidFill>
                  <a:schemeClr val="tx1"/>
                </a:solidFill>
                <a:latin typeface="宋体" pitchFamily="2" charset="-122"/>
                <a:ea typeface="宋体" pitchFamily="2" charset="-122"/>
              </a:rPr>
              <a:t>根据组件装配要求，绘制电器安装板和非标准的电器安装零件图纸，标明技术要求。</a:t>
            </a:r>
          </a:p>
          <a:p>
            <a:pPr eaLnBrk="1" hangingPunct="1">
              <a:lnSpc>
                <a:spcPct val="115000"/>
              </a:lnSpc>
              <a:spcAft>
                <a:spcPct val="20000"/>
              </a:spcAft>
              <a:buFont typeface="Wingdings" pitchFamily="2" charset="2"/>
              <a:buNone/>
            </a:pPr>
            <a:r>
              <a:rPr lang="en-US" altLang="zh-CN" sz="2000" b="1" dirty="0" smtClean="0">
                <a:solidFill>
                  <a:schemeClr val="tx1"/>
                </a:solidFill>
                <a:latin typeface="宋体" pitchFamily="2" charset="-122"/>
                <a:ea typeface="宋体" pitchFamily="2" charset="-122"/>
              </a:rPr>
              <a:t>        (5)</a:t>
            </a:r>
            <a:r>
              <a:rPr lang="zh-CN" altLang="en-US" sz="2000" b="1" dirty="0" smtClean="0">
                <a:solidFill>
                  <a:schemeClr val="tx1"/>
                </a:solidFill>
                <a:latin typeface="宋体" pitchFamily="2" charset="-122"/>
                <a:ea typeface="宋体" pitchFamily="2" charset="-122"/>
              </a:rPr>
              <a:t>设计电气箱。</a:t>
            </a:r>
          </a:p>
          <a:p>
            <a:pPr eaLnBrk="1" hangingPunct="1">
              <a:lnSpc>
                <a:spcPct val="115000"/>
              </a:lnSpc>
              <a:spcAft>
                <a:spcPct val="20000"/>
              </a:spcAft>
              <a:buFont typeface="Wingdings" pitchFamily="2" charset="2"/>
              <a:buNone/>
            </a:pPr>
            <a:r>
              <a:rPr lang="en-US" altLang="zh-CN" sz="2000" b="1" dirty="0" smtClean="0">
                <a:solidFill>
                  <a:schemeClr val="tx1"/>
                </a:solidFill>
                <a:latin typeface="宋体" pitchFamily="2" charset="-122"/>
                <a:ea typeface="宋体" pitchFamily="2" charset="-122"/>
              </a:rPr>
              <a:t>        (6)</a:t>
            </a:r>
            <a:r>
              <a:rPr lang="zh-CN" altLang="en-US" sz="2000" b="1" dirty="0" smtClean="0">
                <a:solidFill>
                  <a:schemeClr val="tx1"/>
                </a:solidFill>
                <a:latin typeface="宋体" pitchFamily="2" charset="-122"/>
                <a:ea typeface="宋体" pitchFamily="2" charset="-122"/>
              </a:rPr>
              <a:t>根据总原理图、总装配图及各组件原理图等资料，进行汇总，分别列出外购件清单，标准件清单以及主要材料消耗定额。</a:t>
            </a:r>
          </a:p>
          <a:p>
            <a:pPr eaLnBrk="1" hangingPunct="1">
              <a:lnSpc>
                <a:spcPct val="115000"/>
              </a:lnSpc>
              <a:spcAft>
                <a:spcPct val="20000"/>
              </a:spcAft>
              <a:buFont typeface="Wingdings" pitchFamily="2" charset="2"/>
              <a:buNone/>
            </a:pPr>
            <a:r>
              <a:rPr lang="en-US" altLang="zh-CN" sz="2000" b="1" dirty="0" smtClean="0">
                <a:solidFill>
                  <a:schemeClr val="tx1"/>
                </a:solidFill>
                <a:latin typeface="宋体" pitchFamily="2" charset="-122"/>
                <a:ea typeface="宋体" pitchFamily="2" charset="-122"/>
              </a:rPr>
              <a:t>       (7)</a:t>
            </a:r>
            <a:r>
              <a:rPr lang="zh-CN" altLang="en-US" sz="2000" b="1" dirty="0" smtClean="0">
                <a:solidFill>
                  <a:schemeClr val="tx1"/>
                </a:solidFill>
                <a:latin typeface="宋体" pitchFamily="2" charset="-122"/>
                <a:ea typeface="宋体" pitchFamily="2" charset="-122"/>
              </a:rPr>
              <a:t>编写使用维护说明书。</a:t>
            </a:r>
          </a:p>
          <a:p>
            <a:pPr eaLnBrk="1" hangingPunct="1">
              <a:lnSpc>
                <a:spcPct val="115000"/>
              </a:lnSpc>
              <a:spcAft>
                <a:spcPct val="20000"/>
              </a:spcAft>
              <a:buFont typeface="Wingdings" pitchFamily="2" charset="2"/>
              <a:buChar char="Ø"/>
            </a:pPr>
            <a:endParaRPr lang="zh-CN" altLang="en-US" sz="2000" dirty="0" smtClean="0">
              <a:solidFill>
                <a:schemeClr val="tx1"/>
              </a:solidFill>
              <a:latin typeface="宋体" pitchFamily="2" charset="-122"/>
              <a:ea typeface="宋体" pitchFamily="2" charset="-122"/>
            </a:endParaRPr>
          </a:p>
        </p:txBody>
      </p:sp>
      <p:sp>
        <p:nvSpPr>
          <p:cNvPr id="9220" name="Rectangle 4"/>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知识链接</a:t>
            </a:r>
            <a:r>
              <a:rPr lang="zh-CN" altLang="en-US" b="1" dirty="0">
                <a:ea typeface="宋体" charset="-122"/>
              </a:rPr>
              <a:t> </a:t>
            </a:r>
          </a:p>
        </p:txBody>
      </p:sp>
    </p:spTree>
    <p:extLst>
      <p:ext uri="{BB962C8B-B14F-4D97-AF65-F5344CB8AC3E}">
        <p14:creationId xmlns:p14="http://schemas.microsoft.com/office/powerpoint/2010/main" val="731708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388" y="333375"/>
            <a:ext cx="8785225" cy="609600"/>
          </a:xfrm>
        </p:spPr>
        <p:txBody>
          <a:bodyPr/>
          <a:lstStyle/>
          <a:p>
            <a:pPr eaLnBrk="1" hangingPunct="1"/>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zh-CN" sz="2000" b="1" dirty="0" err="1" smtClean="0">
                <a:solidFill>
                  <a:schemeClr val="tx1"/>
                </a:solidFill>
                <a:latin typeface="宋体" pitchFamily="2" charset="-122"/>
                <a:ea typeface="宋体" pitchFamily="2" charset="-122"/>
              </a:rPr>
              <a:t>电气控制系统的原理设计及工艺设计</a:t>
            </a:r>
            <a:endParaRPr lang="ko-KR" altLang="en-US" sz="2000" b="1" dirty="0" smtClean="0">
              <a:solidFill>
                <a:schemeClr val="tx1"/>
              </a:solidFill>
              <a:latin typeface="宋体" pitchFamily="2" charset="-122"/>
              <a:ea typeface="宋体" charset="-122"/>
            </a:endParaRPr>
          </a:p>
        </p:txBody>
      </p:sp>
      <p:sp>
        <p:nvSpPr>
          <p:cNvPr id="10243" name="Rectangle 3"/>
          <p:cNvSpPr>
            <a:spLocks noGrp="1" noChangeArrowheads="1"/>
          </p:cNvSpPr>
          <p:nvPr>
            <p:ph type="body" idx="1"/>
          </p:nvPr>
        </p:nvSpPr>
        <p:spPr>
          <a:xfrm>
            <a:off x="395288" y="1268413"/>
            <a:ext cx="8497887" cy="1223962"/>
          </a:xfrm>
        </p:spPr>
        <p:txBody>
          <a:bodyPr/>
          <a:lstStyle/>
          <a:p>
            <a:pPr eaLnBrk="1" hangingPunct="1">
              <a:buFont typeface="Wingdings" pitchFamily="2" charset="2"/>
              <a:buChar char="Ø"/>
            </a:pPr>
            <a:r>
              <a:rPr lang="zh-CN" altLang="en-US" b="1" dirty="0" smtClean="0">
                <a:solidFill>
                  <a:schemeClr val="tx1"/>
                </a:solidFill>
                <a:latin typeface="宋体" pitchFamily="2" charset="-122"/>
                <a:ea typeface="宋体" pitchFamily="2" charset="-122"/>
              </a:rPr>
              <a:t>电气接线图绘制原则</a:t>
            </a:r>
          </a:p>
        </p:txBody>
      </p:sp>
      <p:sp>
        <p:nvSpPr>
          <p:cNvPr id="10244" name="Rectangle 4"/>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知识链接</a:t>
            </a:r>
            <a:r>
              <a:rPr lang="zh-CN" altLang="en-US" b="1" dirty="0">
                <a:ea typeface="宋体" charset="-122"/>
              </a:rPr>
              <a:t> </a:t>
            </a:r>
          </a:p>
        </p:txBody>
      </p:sp>
      <p:sp>
        <p:nvSpPr>
          <p:cNvPr id="10245" name="Rectangle 9"/>
          <p:cNvSpPr>
            <a:spLocks noChangeArrowheads="1"/>
          </p:cNvSpPr>
          <p:nvPr/>
        </p:nvSpPr>
        <p:spPr bwMode="auto">
          <a:xfrm>
            <a:off x="250825" y="1861017"/>
            <a:ext cx="87137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buFont typeface="Wingdings" pitchFamily="2" charset="2"/>
              <a:buNone/>
            </a:pPr>
            <a:r>
              <a:rPr lang="zh-CN" altLang="en-US" sz="2400" b="1" dirty="0">
                <a:latin typeface="宋体" pitchFamily="2" charset="-122"/>
                <a:ea typeface="宋体" pitchFamily="2" charset="-122"/>
              </a:rPr>
              <a:t>         </a:t>
            </a:r>
            <a:r>
              <a:rPr lang="zh-CN" altLang="en-US" sz="2400" b="1" dirty="0">
                <a:latin typeface="宋体" pitchFamily="2" charset="-122"/>
                <a:ea typeface="宋体" pitchFamily="2" charset="-122"/>
                <a:cs typeface="Times New Roman" pitchFamily="18" charset="0"/>
              </a:rPr>
              <a:t>►</a:t>
            </a:r>
            <a:r>
              <a:rPr lang="zh-CN" altLang="en-US" sz="2400" b="1" dirty="0">
                <a:latin typeface="宋体" pitchFamily="2" charset="-122"/>
                <a:ea typeface="宋体" pitchFamily="2" charset="-122"/>
              </a:rPr>
              <a:t>在接线图中，各电器元件的相对位置应与实际安装位置一致。在各电器元件的位置图上，以细实线画出外形方框图</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元件框</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，并在其内画出与原理图一致的图形符号，一个元件所有电器部件的电气符号均集中在本元件框的方框内，不得分散画出。</a:t>
            </a:r>
          </a:p>
        </p:txBody>
      </p:sp>
      <p:sp>
        <p:nvSpPr>
          <p:cNvPr id="10246" name="Rectangle 10"/>
          <p:cNvSpPr>
            <a:spLocks noChangeArrowheads="1"/>
          </p:cNvSpPr>
          <p:nvPr/>
        </p:nvSpPr>
        <p:spPr bwMode="auto">
          <a:xfrm>
            <a:off x="323850" y="4021604"/>
            <a:ext cx="87137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r>
              <a:rPr lang="zh-CN" altLang="en-US" sz="2400" b="1" dirty="0">
                <a:latin typeface="宋体" pitchFamily="2" charset="-122"/>
                <a:ea typeface="宋体" pitchFamily="2" charset="-122"/>
              </a:rPr>
              <a:t>        ► 在原理图上标注接线标号，简称线号，主回路线号的标注通常采用字母加数字的方法标注，控制回路线号采用数字标注。控制电路线号标注的方法可以在继电－接触器线圈上方或左方的导线标注奇数线号，线圈下方或右方的导线标注偶数线号；也可以由上到下、由左到右地顺序标注线号。</a:t>
            </a:r>
          </a:p>
        </p:txBody>
      </p:sp>
    </p:spTree>
    <p:extLst>
      <p:ext uri="{BB962C8B-B14F-4D97-AF65-F5344CB8AC3E}">
        <p14:creationId xmlns:p14="http://schemas.microsoft.com/office/powerpoint/2010/main" val="1322948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9388" y="333375"/>
            <a:ext cx="8785225" cy="609600"/>
          </a:xfrm>
        </p:spPr>
        <p:txBody>
          <a:bodyPr/>
          <a:lstStyle/>
          <a:p>
            <a:pPr eaLnBrk="1" hangingPunct="1"/>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a:t>
            </a:r>
            <a:r>
              <a:rPr lang="en-US" altLang="zh-CN" sz="2000" b="1" dirty="0" err="1" smtClean="0">
                <a:solidFill>
                  <a:schemeClr val="tx1"/>
                </a:solidFill>
                <a:latin typeface="宋体" pitchFamily="2" charset="-122"/>
                <a:ea typeface="宋体" pitchFamily="2" charset="-122"/>
              </a:rPr>
              <a:t>电气控制系统的原理设计及工艺设计</a:t>
            </a:r>
            <a:endParaRPr lang="ko-KR" altLang="en-US" sz="2000" b="1" dirty="0" smtClean="0">
              <a:solidFill>
                <a:schemeClr val="tx1"/>
              </a:solidFill>
              <a:latin typeface="宋体" pitchFamily="2" charset="-122"/>
              <a:ea typeface="宋体" charset="-122"/>
            </a:endParaRPr>
          </a:p>
        </p:txBody>
      </p:sp>
      <p:sp>
        <p:nvSpPr>
          <p:cNvPr id="11267" name="Rectangle 3"/>
          <p:cNvSpPr>
            <a:spLocks noGrp="1" noChangeArrowheads="1"/>
          </p:cNvSpPr>
          <p:nvPr>
            <p:ph type="body" idx="1"/>
          </p:nvPr>
        </p:nvSpPr>
        <p:spPr>
          <a:xfrm>
            <a:off x="395288" y="1268413"/>
            <a:ext cx="8497887" cy="1223962"/>
          </a:xfrm>
        </p:spPr>
        <p:txBody>
          <a:bodyPr>
            <a:normAutofit/>
          </a:bodyPr>
          <a:lstStyle/>
          <a:p>
            <a:pPr eaLnBrk="1" hangingPunct="1">
              <a:buFont typeface="Wingdings" pitchFamily="2" charset="2"/>
              <a:buChar char="Ø"/>
            </a:pPr>
            <a:r>
              <a:rPr lang="zh-CN" altLang="en-US" b="1" dirty="0">
                <a:solidFill>
                  <a:schemeClr val="tx1"/>
                </a:solidFill>
                <a:latin typeface="宋体" pitchFamily="2" charset="-122"/>
                <a:ea typeface="宋体" pitchFamily="2" charset="-122"/>
                <a:cs typeface="Times New Roman" pitchFamily="18" charset="0"/>
              </a:rPr>
              <a:t>电气接线图绘制原则</a:t>
            </a:r>
          </a:p>
        </p:txBody>
      </p:sp>
      <p:sp>
        <p:nvSpPr>
          <p:cNvPr id="11268" name="Rectangle 4"/>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知识链接</a:t>
            </a:r>
            <a:r>
              <a:rPr lang="zh-CN" altLang="en-US" b="1" dirty="0">
                <a:ea typeface="宋体" charset="-122"/>
              </a:rPr>
              <a:t> </a:t>
            </a:r>
          </a:p>
        </p:txBody>
      </p:sp>
      <p:sp>
        <p:nvSpPr>
          <p:cNvPr id="11269" name="Rectangle 5"/>
          <p:cNvSpPr>
            <a:spLocks noChangeArrowheads="1"/>
          </p:cNvSpPr>
          <p:nvPr/>
        </p:nvSpPr>
        <p:spPr bwMode="auto">
          <a:xfrm>
            <a:off x="250825" y="2205464"/>
            <a:ext cx="8713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marL="274320" indent="-274320">
              <a:spcBef>
                <a:spcPct val="20000"/>
              </a:spcBef>
              <a:buClr>
                <a:schemeClr val="accent1"/>
              </a:buClr>
              <a:buSzPct val="100000"/>
              <a:buFont typeface="Wingdings" pitchFamily="2" charset="2"/>
              <a:buChar char="Ø"/>
            </a:pPr>
            <a:r>
              <a:rPr lang="zh-CN" altLang="en-US" sz="2400" dirty="0">
                <a:ea typeface="宋体" charset="-122"/>
                <a:cs typeface="Times New Roman" pitchFamily="18" charset="0"/>
              </a:rPr>
              <a:t>      </a:t>
            </a:r>
            <a:r>
              <a:rPr lang="zh-CN" altLang="en-US" sz="2400" b="1" dirty="0">
                <a:latin typeface="宋体" pitchFamily="2" charset="-122"/>
                <a:ea typeface="宋体" pitchFamily="2" charset="-122"/>
                <a:cs typeface="Times New Roman" pitchFamily="18" charset="0"/>
              </a:rPr>
              <a:t>►给各个器件编号，器件编号用多位数字。通常，器件编号连同电器符号标注在器件方框的斜上方</a:t>
            </a:r>
            <a:r>
              <a:rPr lang="en-US" altLang="zh-CN" sz="2400" b="1" dirty="0">
                <a:latin typeface="宋体" pitchFamily="2" charset="-122"/>
                <a:ea typeface="宋体" pitchFamily="2" charset="-122"/>
                <a:cs typeface="Times New Roman" pitchFamily="18" charset="0"/>
              </a:rPr>
              <a:t>(</a:t>
            </a:r>
            <a:r>
              <a:rPr lang="zh-CN" altLang="en-US" sz="2400" b="1" dirty="0">
                <a:latin typeface="宋体" pitchFamily="2" charset="-122"/>
                <a:ea typeface="宋体" pitchFamily="2" charset="-122"/>
                <a:cs typeface="Times New Roman" pitchFamily="18" charset="0"/>
              </a:rPr>
              <a:t>左上角或右上角</a:t>
            </a:r>
            <a:r>
              <a:rPr lang="en-US" altLang="zh-CN" sz="2400" b="1" dirty="0">
                <a:latin typeface="宋体" pitchFamily="2" charset="-122"/>
                <a:ea typeface="宋体" pitchFamily="2" charset="-122"/>
                <a:cs typeface="Times New Roman" pitchFamily="18" charset="0"/>
              </a:rPr>
              <a:t>)</a:t>
            </a:r>
            <a:endParaRPr lang="zh-CN" altLang="en-US" sz="2400" b="1" dirty="0">
              <a:latin typeface="宋体" pitchFamily="2" charset="-122"/>
              <a:ea typeface="宋体" pitchFamily="2" charset="-122"/>
              <a:cs typeface="Times New Roman" pitchFamily="18" charset="0"/>
            </a:endParaRPr>
          </a:p>
        </p:txBody>
      </p:sp>
      <p:sp>
        <p:nvSpPr>
          <p:cNvPr id="11270" name="Rectangle 6"/>
          <p:cNvSpPr>
            <a:spLocks noChangeArrowheads="1"/>
          </p:cNvSpPr>
          <p:nvPr/>
        </p:nvSpPr>
        <p:spPr bwMode="auto">
          <a:xfrm>
            <a:off x="250825" y="3351124"/>
            <a:ext cx="87137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marL="274320" indent="-274320">
              <a:spcBef>
                <a:spcPct val="20000"/>
              </a:spcBef>
              <a:buClr>
                <a:schemeClr val="accent1"/>
              </a:buClr>
              <a:buSzPct val="100000"/>
              <a:buFont typeface="Wingdings" pitchFamily="2" charset="2"/>
              <a:buChar char="Ø"/>
            </a:pPr>
            <a:r>
              <a:rPr lang="zh-CN" altLang="en-US" sz="2400" dirty="0">
                <a:ea typeface="宋体" charset="-122"/>
                <a:cs typeface="Times New Roman" pitchFamily="18" charset="0"/>
              </a:rPr>
              <a:t>     </a:t>
            </a:r>
            <a:r>
              <a:rPr lang="zh-CN" altLang="en-US" sz="2400" b="1" dirty="0">
                <a:latin typeface="宋体" pitchFamily="2" charset="-122"/>
                <a:ea typeface="宋体" pitchFamily="2" charset="-122"/>
                <a:cs typeface="Times New Roman" pitchFamily="18" charset="0"/>
              </a:rPr>
              <a:t>►接线关系的表示方法有两种。连续线表示法多用于接线关系简单的电路导线二维标注法具有结构简单，易于读图的优点，广泛适用于简单和复杂电气控制系统的接线图设计。</a:t>
            </a:r>
          </a:p>
        </p:txBody>
      </p:sp>
      <p:sp>
        <p:nvSpPr>
          <p:cNvPr id="11271" name="Rectangle 7"/>
          <p:cNvSpPr>
            <a:spLocks noChangeArrowheads="1"/>
          </p:cNvSpPr>
          <p:nvPr/>
        </p:nvSpPr>
        <p:spPr bwMode="auto">
          <a:xfrm>
            <a:off x="430213" y="4893658"/>
            <a:ext cx="87137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marL="274320" indent="-274320">
              <a:spcBef>
                <a:spcPct val="20000"/>
              </a:spcBef>
              <a:buClr>
                <a:schemeClr val="accent1"/>
              </a:buClr>
              <a:buSzPct val="100000"/>
              <a:buFont typeface="Wingdings" pitchFamily="2" charset="2"/>
              <a:buChar char="Ø"/>
            </a:pPr>
            <a:r>
              <a:rPr lang="zh-CN" altLang="en-US" sz="2400" dirty="0">
                <a:ea typeface="宋体" charset="-122"/>
                <a:cs typeface="Times New Roman" pitchFamily="18" charset="0"/>
              </a:rPr>
              <a:t>   </a:t>
            </a:r>
            <a:r>
              <a:rPr lang="zh-CN" altLang="en-US" sz="2400" b="1" dirty="0">
                <a:latin typeface="宋体" pitchFamily="2" charset="-122"/>
                <a:ea typeface="宋体" pitchFamily="2" charset="-122"/>
                <a:cs typeface="Times New Roman" pitchFamily="18" charset="0"/>
              </a:rPr>
              <a:t>►配电盘底板与控制面板及外设</a:t>
            </a:r>
            <a:r>
              <a:rPr lang="en-US" altLang="zh-CN" sz="2400" b="1" dirty="0">
                <a:latin typeface="宋体" pitchFamily="2" charset="-122"/>
                <a:ea typeface="宋体" pitchFamily="2" charset="-122"/>
                <a:cs typeface="Times New Roman" pitchFamily="18" charset="0"/>
              </a:rPr>
              <a:t>(</a:t>
            </a:r>
            <a:r>
              <a:rPr lang="zh-CN" altLang="en-US" sz="2400" b="1" dirty="0">
                <a:latin typeface="宋体" pitchFamily="2" charset="-122"/>
                <a:ea typeface="宋体" pitchFamily="2" charset="-122"/>
                <a:cs typeface="Times New Roman" pitchFamily="18" charset="0"/>
              </a:rPr>
              <a:t>如电源引线、电动机接线等</a:t>
            </a:r>
            <a:r>
              <a:rPr lang="en-US" altLang="zh-CN" sz="2400" b="1" dirty="0">
                <a:latin typeface="宋体" pitchFamily="2" charset="-122"/>
                <a:ea typeface="宋体" pitchFamily="2" charset="-122"/>
                <a:cs typeface="Times New Roman" pitchFamily="18" charset="0"/>
              </a:rPr>
              <a:t>)</a:t>
            </a:r>
            <a:r>
              <a:rPr lang="zh-CN" altLang="en-US" sz="2400" b="1" dirty="0">
                <a:latin typeface="宋体" pitchFamily="2" charset="-122"/>
                <a:ea typeface="宋体" pitchFamily="2" charset="-122"/>
                <a:cs typeface="Times New Roman" pitchFamily="18" charset="0"/>
              </a:rPr>
              <a:t>间一般用接线端子连接，接线端子也应按照元器件类别进行编号，并在上面注明线号和去向</a:t>
            </a:r>
            <a:r>
              <a:rPr lang="en-US" altLang="zh-CN" sz="2400" b="1" dirty="0">
                <a:latin typeface="宋体" pitchFamily="2" charset="-122"/>
                <a:ea typeface="宋体" pitchFamily="2" charset="-122"/>
                <a:cs typeface="Times New Roman" pitchFamily="18" charset="0"/>
              </a:rPr>
              <a:t>(</a:t>
            </a:r>
            <a:r>
              <a:rPr lang="zh-CN" altLang="en-US" sz="2400" b="1" dirty="0">
                <a:latin typeface="宋体" pitchFamily="2" charset="-122"/>
                <a:ea typeface="宋体" pitchFamily="2" charset="-122"/>
                <a:cs typeface="Times New Roman" pitchFamily="18" charset="0"/>
              </a:rPr>
              <a:t>器件编号</a:t>
            </a:r>
            <a:r>
              <a:rPr lang="en-US" altLang="zh-CN" sz="2400" b="1" dirty="0">
                <a:latin typeface="宋体" pitchFamily="2" charset="-122"/>
                <a:ea typeface="宋体" pitchFamily="2" charset="-122"/>
                <a:cs typeface="Times New Roman" pitchFamily="18" charset="0"/>
              </a:rPr>
              <a:t>)</a:t>
            </a:r>
            <a:r>
              <a:rPr lang="zh-CN" altLang="en-US" sz="2400" b="1" dirty="0">
                <a:latin typeface="宋体" pitchFamily="2" charset="-122"/>
                <a:ea typeface="宋体" pitchFamily="2" charset="-122"/>
                <a:cs typeface="Times New Roman" pitchFamily="18" charset="0"/>
              </a:rPr>
              <a:t>，但导线经过接线端子时，导线编号不变。</a:t>
            </a:r>
          </a:p>
        </p:txBody>
      </p:sp>
    </p:spTree>
    <p:extLst>
      <p:ext uri="{BB962C8B-B14F-4D97-AF65-F5344CB8AC3E}">
        <p14:creationId xmlns:p14="http://schemas.microsoft.com/office/powerpoint/2010/main" val="1141429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24393"/>
  <p:tag name="KSO_WM_CHIP_COLORING" val="1"/>
</p:tagLst>
</file>

<file path=ppt/tags/tag10.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f93af71c826a414586f9d81e68b2daa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80f5413423f48ad9a8f480170da6a9f"/>
</p:tagLst>
</file>

<file path=ppt/tags/tag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81a35eb43424ddf953a900ac516f1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eb72d4fa8a246e7bc13ec4895f84807"/>
</p:tagLst>
</file>

<file path=ppt/tags/tag18.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9c71a8c158e449d896ed093bcfc6a7c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1af5b5439954e23b746ce31ab3efcbf"/>
</p:tagLst>
</file>

<file path=ppt/tags/tag1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f93af71c826a414586f9d81e68b2daa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80f5413423f48ad9a8f480170da6a9f"/>
</p:tagLst>
</file>

<file path=ppt/tags/tag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13*i*1"/>
  <p:tag name="KSO_WM_BEAUTIFY_FLAG" val="#wm#"/>
  <p:tag name="KSO_WM_TAG_VERSION" val="1.0"/>
  <p:tag name="KSO_WM_CHIP_GROUPID" val="62de61fdc23dfd8dd4a344cb"/>
  <p:tag name="KSO_WM_CHIP_XID" val="62de62fdc23dfd8dd4a36018"/>
  <p:tag name="KSO_WM_UNIT_DEC_AREA_ID" val="af8564dae8dd4f3c973393604e1c307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a7f6b52b8ea454486ca7a2ff3c3b410"/>
</p:tagLst>
</file>

<file path=ppt/tags/tag25.xml><?xml version="1.0" encoding="utf-8"?>
<p:tagLst xmlns:a="http://schemas.openxmlformats.org/drawingml/2006/main" xmlns:r="http://schemas.openxmlformats.org/officeDocument/2006/relationships" xmlns:p="http://schemas.openxmlformats.org/presentationml/2006/main">
  <p:tag name="KSO_WM_UNIT_SUBTYPE" val="u"/>
  <p:tag name="KSO_WM_TEMPLATE_CATEGORY" val="chip"/>
  <p:tag name="KSO_WM_TEMPLATE_INDEX" val="20224393"/>
  <p:tag name="KSO_WM_UNIT_TYPE" val="i"/>
  <p:tag name="KSO_WM_UNIT_INDEX" val="1"/>
  <p:tag name="KSO_WM_UNIT_ID" val="chip20224393_14*i*1"/>
  <p:tag name="KSO_WM_BEAUTIFY_FLAG" val="#wm#"/>
  <p:tag name="KSO_WM_TAG_VERSION" val="1.0"/>
  <p:tag name="KSO_WM_CHIP_GROUPID" val="62de61fdc23dfd8dd4a344cb"/>
  <p:tag name="KSO_WM_CHIP_XID" val="62de62fdc23dfd8dd4a35fcd"/>
  <p:tag name="KSO_WM_UNIT_DEC_AREA_ID" val="ba18ffb090d341c182bdcd4e05b22814"/>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01cc8ad121f546ab870516a1228e839d"/>
</p:tagLst>
</file>

<file path=ppt/tags/tag26.xml><?xml version="1.0" encoding="utf-8"?>
<p:tagLst xmlns:a="http://schemas.openxmlformats.org/drawingml/2006/main" xmlns:r="http://schemas.openxmlformats.org/officeDocument/2006/relationships" xmlns:p="http://schemas.openxmlformats.org/presentationml/2006/main">
  <p:tag name="KSO_WM_UNIT_SUBTYPE" val="u"/>
  <p:tag name="KSO_WM_TEMPLATE_CATEGORY" val="chip"/>
  <p:tag name="KSO_WM_TEMPLATE_INDEX" val="20224393"/>
  <p:tag name="KSO_WM_UNIT_TYPE" val="i"/>
  <p:tag name="KSO_WM_UNIT_INDEX" val="1"/>
  <p:tag name="KSO_WM_UNIT_ID" val="chip20224393_15*i*1"/>
  <p:tag name="KSO_WM_BEAUTIFY_FLAG" val="#wm#"/>
  <p:tag name="KSO_WM_TAG_VERSION" val="1.0"/>
  <p:tag name="KSO_WM_CHIP_GROUPID" val="62de61fdc23dfd8dd4a344cb"/>
  <p:tag name="KSO_WM_CHIP_XID" val="62de62fdc23dfd8dd4a35ff8"/>
  <p:tag name="KSO_WM_UNIT_DEC_AREA_ID" val="764c90f54ab24cd5bf201aed9534c1b4"/>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2df92c6dc02453cb60cde5adfeeae17"/>
</p:tagLst>
</file>

<file path=ppt/tags/tag2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52"/>
  <p:tag name="KSO_WM_UNIT_HIGHLIGHT" val="0"/>
  <p:tag name="KSO_WM_UNIT_COMPATIBLE" val="0"/>
  <p:tag name="KSO_WM_UNIT_DIAGRAM_ISNUMVISUAL" val="0"/>
  <p:tag name="KSO_WM_UNIT_DIAGRAM_ISREFERUNIT" val="0"/>
  <p:tag name="KSO_WM_UNIT_TYPE" val="b"/>
  <p:tag name="KSO_WM_UNIT_INDEX" val="1"/>
  <p:tag name="KSO_WM_UNIT_ID" val="custom20224393_1*b*1"/>
  <p:tag name="KSO_WM_TEMPLATE_CATEGORY" val="custom"/>
  <p:tag name="KSO_WM_TEMPLATE_INDEX" val="20224393"/>
  <p:tag name="KSO_WM_UNIT_LAYERLEVEL" val="1"/>
  <p:tag name="KSO_WM_TAG_VERSION" val="1.0"/>
  <p:tag name="KSO_WM_BEAUTIFY_FLAG" val="#wm#"/>
  <p:tag name="KSO_WM_UNIT_DEFAULT_FONT" val="20;24;2"/>
  <p:tag name="KSO_WM_UNIT_BLOCK" val="0"/>
  <p:tag name="KSO_WM_UNIT_DEC_AREA_ID" val="a705e6c0ff4147f286ad66d42059d31f"/>
  <p:tag name="KSO_WM_CHIP_GROUPID" val="612dfa25eaa89fd2fb383638"/>
  <p:tag name="KSO_WM_CHIP_XID" val="612dfa25eaa89fd2fb383639"/>
  <p:tag name="KSO_WM_CHIP_FILLAREA_FILL_RULE" val="{&quot;fill_align&quot;:&quot;cb&quot;,&quot;fill_mode&quot;:&quot;adaptive&quot;,&quot;sacle_strategy&quot;:&quot;smart&quot;}"/>
  <p:tag name="KSO_WM_ASSEMBLE_CHIP_INDEX" val="2f5da9f5a31b44089870f3d4ead1a8e2"/>
  <p:tag name="KSO_WM_UNIT_TEXT_FILL_FORE_SCHEMECOLOR_INDEX_BRIGHTNESS" val="0"/>
  <p:tag name="KSO_WM_UNIT_TEXT_FILL_FORE_SCHEMECOLOR_INDEX" val="5"/>
  <p:tag name="KSO_WM_UNIT_TEXT_FILL_TYPE" val="1"/>
  <p:tag name="KSO_WM_TEMPLATE_ASSEMBLE_XID" val="62de7141c23dfd8dd4a41e57"/>
  <p:tag name="KSO_WM_TEMPLATE_ASSEMBLE_GROUPID" val="62de61fdc23dfd8dd4a344cb"/>
</p:tagLst>
</file>

<file path=ppt/tags/tag3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感谢观看"/>
  <p:tag name="KSO_WM_UNIT_NOCLEAR" val="0"/>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24393_1*a*1"/>
  <p:tag name="KSO_WM_TEMPLATE_CATEGORY" val="custom"/>
  <p:tag name="KSO_WM_TEMPLATE_INDEX" val="20224393"/>
  <p:tag name="KSO_WM_UNIT_LAYERLEVEL" val="1"/>
  <p:tag name="KSO_WM_TAG_VERSION" val="1.0"/>
  <p:tag name="KSO_WM_BEAUTIFY_FLAG" val="#wm#"/>
  <p:tag name="KSO_WM_UNIT_DEFAULT_FONT" val="66;96;2"/>
  <p:tag name="KSO_WM_UNIT_BLOCK" val="0"/>
  <p:tag name="KSO_WM_UNIT_DEC_AREA_ID" val="40d46732cd3642638bdf989dedc98209"/>
  <p:tag name="KSO_WM_CHIP_GROUPID" val="612dfa25eaa89fd2fb383638"/>
  <p:tag name="KSO_WM_CHIP_XID" val="612dfa25eaa89fd2fb383639"/>
  <p:tag name="KSO_WM_CHIP_FILLAREA_FILL_RULE" val="{&quot;fill_align&quot;:&quot;cb&quot;,&quot;fill_mode&quot;:&quot;adaptive&quot;,&quot;sacle_strategy&quot;:&quot;smart&quot;}"/>
  <p:tag name="KSO_WM_ASSEMBLE_CHIP_INDEX" val="2f5da9f5a31b44089870f3d4ead1a8e2"/>
  <p:tag name="KSO_WM_UNIT_TEXT_FILL_FORE_SCHEMECOLOR_INDEX_BRIGHTNESS" val="0"/>
  <p:tag name="KSO_WM_UNIT_TEXT_FILL_FORE_SCHEMECOLOR_INDEX" val="5"/>
  <p:tag name="KSO_WM_UNIT_TEXT_FILL_TYPE" val="1"/>
  <p:tag name="KSO_WM_TEMPLATE_ASSEMBLE_XID" val="62de7141c23dfd8dd4a41e57"/>
  <p:tag name="KSO_WM_TEMPLATE_ASSEMBLE_GROUPID" val="62de61fdc23dfd8dd4a344cb"/>
</p:tagLst>
</file>

<file path=ppt/tags/tag32.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演讲人姓名"/>
  <p:tag name="KSO_WM_UNIT_NOCLEAR" val="0"/>
  <p:tag name="KSO_WM_UNIT_VALUE" val="11"/>
  <p:tag name="KSO_WM_UNIT_HIGHLIGHT" val="0"/>
  <p:tag name="KSO_WM_UNIT_COMPATIBLE" val="0"/>
  <p:tag name="KSO_WM_UNIT_DIAGRAM_ISNUMVISUAL" val="0"/>
  <p:tag name="KSO_WM_UNIT_DIAGRAM_ISREFERUNIT" val="0"/>
  <p:tag name="KSO_WM_UNIT_TYPE" val="f"/>
  <p:tag name="KSO_WM_UNIT_INDEX" val="1"/>
  <p:tag name="KSO_WM_UNIT_ID" val="custom20224393_1*f*1"/>
  <p:tag name="KSO_WM_TEMPLATE_CATEGORY" val="custom"/>
  <p:tag name="KSO_WM_TEMPLATE_INDEX" val="20224393"/>
  <p:tag name="KSO_WM_UNIT_LAYERLEVEL" val="1"/>
  <p:tag name="KSO_WM_TAG_VERSION" val="1.0"/>
  <p:tag name="KSO_WM_BEAUTIFY_FLAG" val="#wm#"/>
  <p:tag name="KSO_WM_UNIT_DEFAULT_FONT" val="20;24;2"/>
  <p:tag name="KSO_WM_UNIT_BLOCK" val="0"/>
  <p:tag name="KSO_WM_UNIT_DEC_AREA_ID" val="700ee8ff60274c10a38ee5badbfe131b"/>
  <p:tag name="KSO_WM_CHIP_GROUPID" val="612dfa25eaa89fd2fb383638"/>
  <p:tag name="KSO_WM_CHIP_XID" val="612dfa25eaa89fd2fb383639"/>
  <p:tag name="KSO_WM_CHIP_FILLAREA_FILL_RULE" val="{&quot;fill_align&quot;:&quot;cb&quot;,&quot;fill_mode&quot;:&quot;adaptive&quot;,&quot;sacle_strategy&quot;:&quot;smart&quot;}"/>
  <p:tag name="KSO_WM_ASSEMBLE_CHIP_INDEX" val="2f5da9f5a31b44089870f3d4ead1a8e2"/>
  <p:tag name="KSO_WM_UNIT_TEXT_FILL_FORE_SCHEMECOLOR_INDEX_BRIGHTNESS" val="0"/>
  <p:tag name="KSO_WM_UNIT_TEXT_FILL_FORE_SCHEMECOLOR_INDEX" val="5"/>
  <p:tag name="KSO_WM_UNIT_TEXT_FILL_TYPE" val="1"/>
  <p:tag name="KSO_WM_TEMPLATE_ASSEMBLE_XID" val="62de7141c23dfd8dd4a41e57"/>
  <p:tag name="KSO_WM_TEMPLATE_ASSEMBLE_GROUPID" val="62de61fdc23dfd8dd4a344cb"/>
</p:tagLst>
</file>

<file path=ppt/tags/tag33.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81a35eb43424ddf953a900ac516f1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eb72d4fa8a246e7bc13ec4895f84807"/>
  <p:tag name="KSO_WM_SLIDE_BACKGROUND_TYPE" val="general"/>
</p:tagLst>
</file>

<file path=ppt/tags/tag34.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9c71a8c158e449d896ed093bcfc6a7c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1af5b5439954e23b746ce31ab3efcbf"/>
  <p:tag name="KSO_WM_SLIDE_BACKGROUND_TYPE" val="general"/>
</p:tagLst>
</file>

<file path=ppt/tags/tag35.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f93af71c826a414586f9d81e68b2daa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80f5413423f48ad9a8f480170da6a9f"/>
  <p:tag name="KSO_WM_SLIDE_BACKGROUND_TYPE" val="general"/>
</p:tagLst>
</file>

<file path=ppt/tags/tag36.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2"/>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2"/>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0997ef6ac50642e194efe2be36c3bdf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d88a3e91312472ea4271eb02b1288dd"/>
  <p:tag name="KSO_WM_SLIDE_BACKGROUND_TYPE" val="frame"/>
</p:tagLst>
</file>

<file path=ppt/tags/tag41.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d088c9980ac44f6ab48f6773704010b9"/>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1c07c7cbfdcb44b1b707c07dcf41b68a"/>
  <p:tag name="KSO_WM_SLIDE_BACKGROUND_TYPE" val="frame"/>
</p:tagLst>
</file>

<file path=ppt/tags/tag42.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ba104cb0f93e488da6bbdaf57b9bc93a"/>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ced2a67ae5ea434bab27740aa6d68df7"/>
  <p:tag name="KSO_WM_SLIDE_BACKGROUND_TYPE" val="frame"/>
</p:tagLst>
</file>

<file path=ppt/tags/tag4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1745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b"/>
</p:tagLst>
</file>

<file path=ppt/tags/tag44.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2"/>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2"/>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2"/>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38e6ba5eafc493382d18817ad3c194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421702598054c8384e9ee6e005c8611"/>
  <p:tag name="KSO_WM_SLIDE_BACKGROUND_TYPE" val="leftRight"/>
</p:tagLst>
</file>

<file path=ppt/tags/tag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企业通用模板"/>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393_1*a*1"/>
  <p:tag name="KSO_WM_TEMPLATE_CATEGORY" val="custom"/>
  <p:tag name="KSO_WM_TEMPLATE_INDEX" val="20224393"/>
  <p:tag name="KSO_WM_UNIT_LAYERLEVEL" val="1"/>
  <p:tag name="KSO_WM_TAG_VERSION" val="1.0"/>
  <p:tag name="KSO_WM_BEAUTIFY_FLAG" val="#wm#"/>
  <p:tag name="KSO_WM_UNIT_DEFAULT_FONT" val="60;72;2"/>
  <p:tag name="KSO_WM_UNIT_BLOCK" val="0"/>
  <p:tag name="KSO_WM_UNIT_DEC_AREA_ID" val="27b2d795d6944485875430a3cd4b668f"/>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 name="KSO_WM_TEMPLATE_ASSEMBLE_XID" val="62de7141c23dfd8dd4a41ed9"/>
  <p:tag name="KSO_WM_TEMPLATE_ASSEMBLE_GROUPID" val="62de61fdc23dfd8dd4a344cb"/>
</p:tagLst>
</file>

<file path=ppt/tags/tag5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1745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c"/>
</p:tagLst>
</file>

<file path=ppt/tags/tag51.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a305640cb9bf49959397a24848e7472c"/>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b6841e5b253e4906936d783da3d891c0"/>
  <p:tag name="KSO_WM_SLIDE_BACKGROUND_TYPE" val="leftRight"/>
</p:tagLst>
</file>

<file path=ppt/tags/tag5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2"/>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2"/>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2"/>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6e6b453d2d2a4544a87ad3a4f79730d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e8b83c5f6824f4e86e19f7b244f0c0f"/>
  <p:tag name="KSO_WM_SLIDE_BACKGROUND_TYPE" val="topBottom"/>
</p:tagLst>
</file>

<file path=ppt/tags/tag5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1745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d"/>
</p:tagLst>
</file>

<file path=ppt/tags/tag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24393_1*b*1"/>
  <p:tag name="KSO_WM_TEMPLATE_CATEGORY" val="custom"/>
  <p:tag name="KSO_WM_TEMPLATE_INDEX" val="20224393"/>
  <p:tag name="KSO_WM_UNIT_LAYERLEVEL" val="1"/>
  <p:tag name="KSO_WM_TAG_VERSION" val="1.0"/>
  <p:tag name="KSO_WM_BEAUTIFY_FLAG" val="#wm#"/>
  <p:tag name="KSO_WM_UNIT_BLOCK" val="0"/>
  <p:tag name="KSO_WM_UNIT_DEC_AREA_ID" val="a7e2c0483b064a639ca5893adfcc82c8"/>
  <p:tag name="KSO_WM_UNIT_DEFAULT_FONT" val="28;36;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 name="KSO_WM_TEMPLATE_ASSEMBLE_XID" val="62de7141c23dfd8dd4a41ed9"/>
  <p:tag name="KSO_WM_TEMPLATE_ASSEMBLE_GROUPID" val="62de61fdc23dfd8dd4a344cb"/>
</p:tagLst>
</file>

<file path=ppt/tags/tag60.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4c13417617ee4b86898bafca95f75ae6"/>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459f48ade5aa4da391af31ebef8c7873"/>
  <p:tag name="KSO_WM_SLIDE_BACKGROUND_TYPE" val="topBottom"/>
</p:tagLst>
</file>

<file path=ppt/tags/tag6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2"/>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2"/>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2"/>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8a2202e206cd41c7ada5ef6bd453797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4b3f94436f84906b5f9525e2e1674a7"/>
  <p:tag name="KSO_WM_SLIDE_BACKGROUND_TYPE" val="bottomTop"/>
</p:tagLst>
</file>

<file path=ppt/tags/tag6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1745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e"/>
</p:tagLst>
</file>

<file path=ppt/tags/tag6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290901c781c146ccafd2fcf883a12a72"/>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2bf1d2cca4c1405990f244d725990803"/>
  <p:tag name="KSO_WM_SLIDE_BACKGROUND_TYPE" val="bottomTop"/>
</p:tagLst>
</file>

<file path=ppt/tags/tag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地阐述你的观点"/>
  <p:tag name="KSO_WM_UNIT_NOCLEAR" val="0"/>
  <p:tag name="KSO_WM_UNIT_VALUE" val="38"/>
  <p:tag name="KSO_WM_UNIT_HIGHLIGHT" val="0"/>
  <p:tag name="KSO_WM_UNIT_COMPATIBLE" val="0"/>
  <p:tag name="KSO_WM_UNIT_DIAGRAM_ISNUMVISUAL" val="0"/>
  <p:tag name="KSO_WM_UNIT_DIAGRAM_ISREFERUNIT" val="0"/>
  <p:tag name="KSO_WM_UNIT_TYPE" val="f"/>
  <p:tag name="KSO_WM_UNIT_INDEX" val="1"/>
  <p:tag name="KSO_WM_UNIT_ID" val="custom20224393_1*f*1"/>
  <p:tag name="KSO_WM_TEMPLATE_CATEGORY" val="custom"/>
  <p:tag name="KSO_WM_TEMPLATE_INDEX" val="20224393"/>
  <p:tag name="KSO_WM_UNIT_LAYERLEVEL" val="1"/>
  <p:tag name="KSO_WM_TAG_VERSION" val="1.0"/>
  <p:tag name="KSO_WM_BEAUTIFY_FLAG" val="#wm#"/>
  <p:tag name="KSO_WM_UNIT_BLOCK" val="0"/>
  <p:tag name="KSO_WM_UNIT_DEC_AREA_ID" val="9ff351dddc7448e280f0309afcbe3ef3"/>
  <p:tag name="KSO_WM_UNIT_DEFAULT_FONT" val="18;14;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 name="KSO_WM_TEMPLATE_ASSEMBLE_XID" val="62de7141c23dfd8dd4a41ed9"/>
  <p:tag name="KSO_WM_TEMPLATE_ASSEMBLE_GROUPID" val="62de61fdc23dfd8dd4a344cb"/>
</p:tagLst>
</file>

<file path=ppt/tags/tag7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2"/>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2"/>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2"/>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986dac185f4a4db1bd5a9d0a73015da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4ff262d3254accbef8deecac85ce39"/>
  <p:tag name="KSO_WM_SLIDE_BACKGROUND_TYPE" val="navigation"/>
</p:tagLst>
</file>

<file path=ppt/tags/tag7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1745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f"/>
</p:tagLst>
</file>

<file path=ppt/tags/tag78.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0419e70f0242417b9d24e6ddaea95f8c"/>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e5108280b9f340c8881707220d814bac"/>
  <p:tag name="KSO_WM_SLIDE_BACKGROUND_TYPE" val="navigation"/>
</p:tagLst>
</file>

<file path=ppt/tags/tag7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81a35eb43424ddf953a900ac516f1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eb72d4fa8a246e7bc13ec4895f84807"/>
</p:tagLst>
</file>

<file path=ppt/tags/tag8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2"/>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2"/>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2"/>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4668aade05bf493b8a1389d662cf23e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56bc2b47b1541838d2f5e9685cd682f"/>
  <p:tag name="KSO_WM_SLIDE_BACKGROUND_TYPE" val="belt"/>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1745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a0"/>
</p:tagLst>
</file>

<file path=ppt/tags/tag8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32b8b218c6584cda8fe9b310f36368bc"/>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37b001c25505430e9e6f24672356df23"/>
  <p:tag name="KSO_WM_SLIDE_BACKGROUND_TYPE" val="belt"/>
</p:tagLst>
</file>

<file path=ppt/tags/tag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9c71a8c158e449d896ed093bcfc6a7c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1af5b5439954e23b746ce31ab3efcbf"/>
</p:tagLst>
</file>

<file path=ppt/tags/tag90.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d9f5ba743d504a8b98cc9d1a199a0f5c"/>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3062b50d941f4f138b12e5da69d0b241"/>
  <p:tag name="KSO_WM_SLIDE_BACKGROUND_TYPE" val="belt"/>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2"/>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2"/>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2"/>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CHIP_INFOS" val="{&quot;type&quot;:0,&quot;layout_type&quot;:&quot;1_NF_LC_26&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931a9218adb49c6c1f3da1"/>
  <p:tag name="KSO_WM_CHIP_FILLPROP" val="[[{&quot;text_align&quot;:&quot;lm&quot;,&quot;text_direction&quot;:&quot;horizontal&quot;,&quot;support_big_font&quot;:false,&quot;picture_toward&quot;:0,&quot;picture_dockside&quot;:[],&quot;fill_id&quot;:&quot;208270630c1a4ef781cea5d9f266f4bd&quot;,&quot;fill_align&quot;:&quot;lm&quot;,&quot;chip_types&quot;:[&quot;diagram&quot;,&quot;header&quot;]}],[{&quot;text_align&quot;:&quot;rm&quot;,&quot;text_direction&quot;:&quot;horizontal&quot;,&quot;support_big_font&quot;:false,&quot;picture_toward&quot;:0,&quot;picture_dockside&quot;:[],&quot;fill_id&quot;:&quot;208270630c1a4ef781cea5d9f266f4bd&quot;,&quot;fill_align&quot;:&quot;rt&quot;,&quot;chip_types&quot;:[&quot;header&quot;]}],[{&quot;text_align&quot;:&quot;rm&quot;,&quot;text_direction&quot;:&quot;horizontal&quot;,&quot;support_big_font&quot;:false,&quot;picture_toward&quot;:0,&quot;picture_dockside&quot;:[],&quot;fill_id&quot;:&quot;208270630c1a4ef781cea5d9f266f4bd&quot;,&quot;fill_align&quot;:&quot;rb&quot;,&quot;chip_types&quot;:[&quot;header&quot;]}],[{&quot;text_align&quot;:&quot;rm&quot;,&quot;text_direction&quot;:&quot;horizontal&quot;,&quot;support_big_font&quot;:false,&quot;picture_toward&quot;:0,&quot;picture_dockside&quot;:[],&quot;fill_id&quot;:&quot;208270630c1a4ef781cea5d9f266f4bd&quot;,&quot;fill_align&quot;:&quot;rm&quot;,&quot;chip_types&quot;:[&quot;header&quot;]}],[{&quot;text_align&quot;:&quot;lm&quot;,&quot;text_direction&quot;:&quot;horizontal&quot;,&quot;support_big_font&quot;:false,&quot;picture_toward&quot;:0,&quot;picture_dockside&quot;:[],&quot;fill_id&quot;:&quot;208270630c1a4ef781cea5d9f266f4bd&quot;,&quot;fill_align&quot;:&quot;lt&quot;,&quot;chip_types&quot;:[&quot;header&quot;]}],[{&quot;text_align&quot;:&quot;lm&quot;,&quot;text_direction&quot;:&quot;horizontal&quot;,&quot;support_big_font&quot;:false,&quot;picture_toward&quot;:0,&quot;picture_dockside&quot;:[],&quot;fill_id&quot;:&quot;208270630c1a4ef781cea5d9f266f4bd&quot;,&quot;fill_align&quot;:&quot;lb&quot;,&quot;chip_types&quot;:[&quot;header&quot;]}],[{&quot;text_align&quot;:&quot;cm&quot;,&quot;text_direction&quot;:&quot;horizontal&quot;,&quot;support_big_font&quot;:false,&quot;picture_toward&quot;:0,&quot;picture_dockside&quot;:[],&quot;fill_id&quot;:&quot;208270630c1a4ef781cea5d9f266f4bd&quot;,&quot;fill_align&quot;:&quot;lb&quot;,&quot;chip_types&quot;:[&quot;header&quot;]}],[{&quot;text_align&quot;:&quot;cm&quot;,&quot;text_direction&quot;:&quot;horizontal&quot;,&quot;support_big_font&quot;:false,&quot;picture_toward&quot;:0,&quot;picture_dockside&quot;:[],&quot;fill_id&quot;:&quot;208270630c1a4ef781cea5d9f266f4bd&quot;,&quot;fill_align&quot;:&quot;lm&quot;,&quot;chip_types&quot;:[&quot;header&quot;]}],[{&quot;text_align&quot;:&quot;cm&quot;,&quot;text_direction&quot;:&quot;horizontal&quot;,&quot;support_big_font&quot;:false,&quot;picture_toward&quot;:0,&quot;picture_dockside&quot;:[],&quot;fill_id&quot;:&quot;208270630c1a4ef781cea5d9f266f4bd&quot;,&quot;fill_align&quot;:&quot;lt&quot;,&quot;chip_types&quot;:[&quot;header&quot;]}],[{&quot;text_align&quot;:&quot;cm&quot;,&quot;text_direction&quot;:&quot;horizontal&quot;,&quot;support_big_font&quot;:false,&quot;picture_toward&quot;:0,&quot;picture_dockside&quot;:[],&quot;fill_id&quot;:&quot;208270630c1a4ef781cea5d9f266f4bd&quot;,&quot;fill_align&quot;:&quot;cm&quot;,&quot;chip_types&quot;:[&quot;header&quot;]}],[{&quot;text_align&quot;:&quot;cm&quot;,&quot;text_direction&quot;:&quot;horizontal&quot;,&quot;support_big_font&quot;:false,&quot;picture_toward&quot;:0,&quot;picture_dockside&quot;:[],&quot;fill_id&quot;:&quot;208270630c1a4ef781cea5d9f266f4bd&quot;,&quot;fill_align&quot;:&quot;ct&quot;,&quot;chip_types&quot;:[&quot;header&quot;]}],[{&quot;text_align&quot;:&quot;cm&quot;,&quot;text_direction&quot;:&quot;horizontal&quot;,&quot;support_big_font&quot;:false,&quot;picture_toward&quot;:0,&quot;picture_dockside&quot;:[],&quot;fill_id&quot;:&quot;208270630c1a4ef781cea5d9f266f4bd&quot;,&quot;fill_align&quot;:&quot;cb&quot;,&quot;chip_types&quot;:[&quot;header&quot;]}],[{&quot;text_align&quot;:&quot;lm&quot;,&quot;text_direction&quot;:&quot;horizontal&quot;,&quot;support_big_font&quot;:false,&quot;picture_toward&quot;:0,&quot;picture_dockside&quot;:[],&quot;fill_id&quot;:&quot;208270630c1a4ef781cea5d9f266f4bd&quot;,&quot;fill_align&quot;:&quot;cb&quot;,&quot;chip_types&quot;:[&quot;header&quot;]}],[{&quot;text_align&quot;:&quot;lm&quot;,&quot;text_direction&quot;:&quot;horizontal&quot;,&quot;support_big_font&quot;:false,&quot;picture_toward&quot;:0,&quot;picture_dockside&quot;:[],&quot;fill_id&quot;:&quot;208270630c1a4ef781cea5d9f266f4bd&quot;,&quot;fill_align&quot;:&quot;cm&quot;,&quot;chip_types&quot;:[&quot;header&quot;]}],[{&quot;text_align&quot;:&quot;lm&quot;,&quot;text_direction&quot;:&quot;horizontal&quot;,&quot;support_big_font&quot;:false,&quot;picture_toward&quot;:0,&quot;picture_dockside&quot;:[],&quot;fill_id&quot;:&quot;208270630c1a4ef781cea5d9f266f4bd&quot;,&quot;fill_align&quot;:&quot;ct&quot;,&quot;chip_types&quot;:[&quot;header&quot;]}]]"/>
  <p:tag name="KSO_WM_CHIP_DECFILLPROP" val="[]"/>
  <p:tag name="KSO_WM_SLIDE_ID" val="custom20224393_1"/>
  <p:tag name="KSO_WM_TEMPLATE_SUBCATEGORY" val="21"/>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24393"/>
  <p:tag name="KSO_WM_SLIDE_LAYOUT" val="a_b_f"/>
  <p:tag name="KSO_WM_SLIDE_LAYOUT_CNT" val="1_1_1"/>
  <p:tag name="KSO_WM_CHIP_GROUPID" val="61931a9218adb49c6c1f3da3"/>
  <p:tag name="KSO_WM_SLIDE_LAYOUT_INFO" val="{&quot;id&quot;:&quot;2022-07-25T18:33:13&quot;,&quot;margin&quot;:{&quot;bottom&quot;:2.4747714996337891,&quot;left&quot;:2.105201244354248,&quot;right&quot;:11.351507186889648,&quot;top&quot;:6.8773670196533203},&quot;type&quot;:0}"/>
  <p:tag name="KSO_WM_SLIDE_BK_DARK_LIGHT" val="2"/>
  <p:tag name="KSO_WM_SLIDE_BACKGROUND_TYPE" val="general"/>
  <p:tag name="KSO_WM_SLIDE_SUPPORT_FEATURE_TYPE" val="0"/>
  <p:tag name="KSO_WM_SLIDE_TYPE" val="title"/>
  <p:tag name="KSO_WM_TEMPLATE_MASTER_THUMB_INDEX" val="13"/>
  <p:tag name="KSO_WM_CHIP_COLORING" val="1"/>
  <p:tag name="KSO_WM_SLIDE_SUBTYPE" val="pureTxt"/>
  <p:tag name="KSO_WM_TEMPLATE_ASSEMBLE_XID" val="62de7141c23dfd8dd4a41ed9"/>
  <p:tag name="KSO_WM_TEMPLATE_ASSEMBLE_GROUPID" val="62de61fdc23dfd8dd4a344cb"/>
  <p:tag name="KSO_WM_TEMPLATE_THUMBS_INDEX" val="1、6、7、12、15、20"/>
</p:tagLst>
</file>

<file path=ppt/tags/tag9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企业通用模板"/>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393_1*a*1"/>
  <p:tag name="KSO_WM_TEMPLATE_CATEGORY" val="custom"/>
  <p:tag name="KSO_WM_TEMPLATE_INDEX" val="20224393"/>
  <p:tag name="KSO_WM_UNIT_LAYERLEVEL" val="1"/>
  <p:tag name="KSO_WM_TAG_VERSION" val="1.0"/>
  <p:tag name="KSO_WM_BEAUTIFY_FLAG" val="#wm#"/>
  <p:tag name="KSO_WM_UNIT_DEFAULT_FONT" val="60;72;2"/>
  <p:tag name="KSO_WM_UNIT_BLOCK" val="0"/>
  <p:tag name="KSO_WM_UNIT_DEC_AREA_ID" val="27b2d795d6944485875430a3cd4b668f"/>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24393_1*b*1"/>
  <p:tag name="KSO_WM_TEMPLATE_CATEGORY" val="custom"/>
  <p:tag name="KSO_WM_TEMPLATE_INDEX" val="20224393"/>
  <p:tag name="KSO_WM_UNIT_LAYERLEVEL" val="1"/>
  <p:tag name="KSO_WM_TAG_VERSION" val="1.0"/>
  <p:tag name="KSO_WM_BEAUTIFY_FLAG" val="#wm#"/>
  <p:tag name="KSO_WM_UNIT_BLOCK" val="0"/>
  <p:tag name="KSO_WM_UNIT_DEC_AREA_ID" val="a7e2c0483b064a639ca5893adfcc82c8"/>
  <p:tag name="KSO_WM_UNIT_DEFAULT_FONT" val="28;36;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地阐述你的观点"/>
  <p:tag name="KSO_WM_UNIT_NOCLEAR" val="0"/>
  <p:tag name="KSO_WM_UNIT_VALUE" val="38"/>
  <p:tag name="KSO_WM_UNIT_HIGHLIGHT" val="0"/>
  <p:tag name="KSO_WM_UNIT_COMPATIBLE" val="0"/>
  <p:tag name="KSO_WM_UNIT_DIAGRAM_ISNUMVISUAL" val="0"/>
  <p:tag name="KSO_WM_UNIT_DIAGRAM_ISREFERUNIT" val="0"/>
  <p:tag name="KSO_WM_UNIT_TYPE" val="f"/>
  <p:tag name="KSO_WM_UNIT_INDEX" val="1"/>
  <p:tag name="KSO_WM_UNIT_ID" val="custom20224393_1*f*1"/>
  <p:tag name="KSO_WM_TEMPLATE_CATEGORY" val="custom"/>
  <p:tag name="KSO_WM_TEMPLATE_INDEX" val="20224393"/>
  <p:tag name="KSO_WM_UNIT_LAYERLEVEL" val="1"/>
  <p:tag name="KSO_WM_TAG_VERSION" val="1.0"/>
  <p:tag name="KSO_WM_BEAUTIFY_FLAG" val="#wm#"/>
  <p:tag name="KSO_WM_UNIT_BLOCK" val="0"/>
  <p:tag name="KSO_WM_UNIT_DEC_AREA_ID" val="9ff351dddc7448e280f0309afcbe3ef3"/>
  <p:tag name="KSO_WM_UNIT_DEFAULT_FONT" val="18;14;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2258</Words>
  <Application>Microsoft Office PowerPoint</Application>
  <PresentationFormat>全屏显示(4:3)</PresentationFormat>
  <Paragraphs>158</Paragraphs>
  <Slides>26</Slides>
  <Notes>25</Notes>
  <HiddenSlides>0</HiddenSlides>
  <MMClips>0</MMClips>
  <ScaleCrop>false</ScaleCrop>
  <HeadingPairs>
    <vt:vector size="4" baseType="variant">
      <vt:variant>
        <vt:lpstr>主题</vt:lpstr>
      </vt:variant>
      <vt:variant>
        <vt:i4>2</vt:i4>
      </vt:variant>
      <vt:variant>
        <vt:lpstr>幻灯片标题</vt:lpstr>
      </vt:variant>
      <vt:variant>
        <vt:i4>26</vt:i4>
      </vt:variant>
    </vt:vector>
  </HeadingPairs>
  <TitlesOfParts>
    <vt:vector size="28" baseType="lpstr">
      <vt:lpstr>Office 主题</vt:lpstr>
      <vt:lpstr>波形</vt:lpstr>
      <vt:lpstr>电机与电气控制技术</vt:lpstr>
      <vt:lpstr>项目七  三相笼型异步电动机制动控制</vt:lpstr>
      <vt:lpstr>    工作任务一  电气控制系统的原理设计及工艺设计</vt:lpstr>
      <vt:lpstr>     工作任务一  电气控制系统的原理设计及工艺设计</vt:lpstr>
      <vt:lpstr>     工作任务一  电气控制系统的原理设计及工艺设计</vt:lpstr>
      <vt:lpstr>    工作任务一  电气控制系统的原理设计及工艺设计</vt:lpstr>
      <vt:lpstr>    工作任务一  电气控制系统的原理设计及工艺设计</vt:lpstr>
      <vt:lpstr>   工作任务一  电气控制系统的原理设计及工艺设计</vt:lpstr>
      <vt:lpstr>    工作任务一  电气控制系统的原理设计及工艺设计</vt:lpstr>
      <vt:lpstr>   工作任务一  电气控制系统的原理设计及工艺设计</vt:lpstr>
      <vt:lpstr>    工作任务一  电气控制系统的原理设计及工艺设计</vt:lpstr>
      <vt:lpstr>    工作任务一  电气控制系统的原理设计及工艺设计</vt:lpstr>
      <vt:lpstr>    工作任务一  电气控制系统的原理设计及工艺设计</vt:lpstr>
      <vt:lpstr>    工作任务一  电气控制系统的原理设计及工艺设计</vt:lpstr>
      <vt:lpstr>    工作任务一  电气控制系统的原理设计及工艺设计</vt:lpstr>
      <vt:lpstr>工作任务一  电气控制系统的原理设计及工艺设计</vt:lpstr>
      <vt:lpstr>   工作任务一  电气控制系统的原理设计及工艺设计</vt:lpstr>
      <vt:lpstr>    工作任务一  电气控制系统的原理设计及工艺设计</vt:lpstr>
      <vt:lpstr>     工作任务一  电气控制系统的原理设计及工艺设计</vt:lpstr>
      <vt:lpstr>              工作任务二 C534JI立式车床横梁升降电气控制系统设计</vt:lpstr>
      <vt:lpstr>               工作任务二 C534JI立式车床横梁升降电气控制系统设计</vt:lpstr>
      <vt:lpstr>                工作任务二 C534JI立式车床横梁升降电气控制系统设计</vt:lpstr>
      <vt:lpstr>                     工作任务二 C534JI立式车床横梁升降电气控制系统设计</vt:lpstr>
      <vt:lpstr>                    工作任务二 C534JI立式车床横梁升降电气控制系统设计</vt:lpstr>
      <vt:lpstr>                   工作任务二 C534JI立式车床横梁升降电气控制系统设计</vt:lpstr>
      <vt:lpstr>                工作任务二 C534JI立式车床横梁升降电气控制系统设计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电机与电气控制技术</dc:title>
  <dc:creator>机电工程-朱益朋</dc:creator>
  <cp:lastModifiedBy>hlu</cp:lastModifiedBy>
  <cp:revision>9</cp:revision>
  <dcterms:created xsi:type="dcterms:W3CDTF">2023-04-26T01:45:23Z</dcterms:created>
  <dcterms:modified xsi:type="dcterms:W3CDTF">2023-04-26T04:29:10Z</dcterms:modified>
</cp:coreProperties>
</file>